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1" r:id="rId58"/>
    <p:sldId id="322" r:id="rId59"/>
    <p:sldId id="323" r:id="rId60"/>
    <p:sldId id="320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6" r:id="rId69"/>
    <p:sldId id="26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26605-6AEE-4093-A262-0CE7BB547A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D84ADF-B242-4283-820D-58FB9DED48CA}">
      <dgm:prSet phldrT="[Text]"/>
      <dgm:spPr/>
      <dgm:t>
        <a:bodyPr/>
        <a:lstStyle/>
        <a:p>
          <a:r>
            <a:rPr lang="en-GB" dirty="0"/>
            <a:t>Command Function</a:t>
          </a:r>
        </a:p>
      </dgm:t>
    </dgm:pt>
    <dgm:pt modelId="{25B15468-D715-4B38-AC3F-E1F3BD5E0C32}" type="parTrans" cxnId="{4821933D-5A13-42CC-A44F-A9C0EB50524B}">
      <dgm:prSet/>
      <dgm:spPr/>
      <dgm:t>
        <a:bodyPr/>
        <a:lstStyle/>
        <a:p>
          <a:endParaRPr lang="en-GB"/>
        </a:p>
      </dgm:t>
    </dgm:pt>
    <dgm:pt modelId="{3160FF30-5841-428A-B001-38FFB17C262F}" type="sibTrans" cxnId="{4821933D-5A13-42CC-A44F-A9C0EB50524B}">
      <dgm:prSet/>
      <dgm:spPr/>
      <dgm:t>
        <a:bodyPr/>
        <a:lstStyle/>
        <a:p>
          <a:endParaRPr lang="en-GB"/>
        </a:p>
      </dgm:t>
    </dgm:pt>
    <dgm:pt modelId="{9D68DCDA-ED02-40DA-9347-9E14C906990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Planning Function</a:t>
          </a:r>
        </a:p>
      </dgm:t>
    </dgm:pt>
    <dgm:pt modelId="{65C3E786-8BDE-495A-9EAD-DB0A7A11F384}" type="parTrans" cxnId="{ABDBF9A4-2C7C-4B4A-8E34-6114EF0BF010}">
      <dgm:prSet/>
      <dgm:spPr/>
      <dgm:t>
        <a:bodyPr/>
        <a:lstStyle/>
        <a:p>
          <a:endParaRPr lang="en-GB"/>
        </a:p>
      </dgm:t>
    </dgm:pt>
    <dgm:pt modelId="{4B27F085-510B-4DF3-AEC8-9962BA015EBE}" type="sibTrans" cxnId="{ABDBF9A4-2C7C-4B4A-8E34-6114EF0BF010}">
      <dgm:prSet/>
      <dgm:spPr/>
      <dgm:t>
        <a:bodyPr/>
        <a:lstStyle/>
        <a:p>
          <a:endParaRPr lang="en-GB"/>
        </a:p>
      </dgm:t>
    </dgm:pt>
    <dgm:pt modelId="{40E653B4-973E-4089-89FB-F70127C2283B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Logistics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Function</a:t>
          </a:r>
        </a:p>
      </dgm:t>
    </dgm:pt>
    <dgm:pt modelId="{F2A5E286-0802-4D11-ACB0-868A5730A118}" type="parTrans" cxnId="{7A726B66-84DD-4312-9B9D-1C3190D1B425}">
      <dgm:prSet/>
      <dgm:spPr/>
      <dgm:t>
        <a:bodyPr/>
        <a:lstStyle/>
        <a:p>
          <a:endParaRPr lang="en-GB"/>
        </a:p>
      </dgm:t>
    </dgm:pt>
    <dgm:pt modelId="{EE01749E-1A32-4BF6-ABCE-E62BF6095AF9}" type="sibTrans" cxnId="{7A726B66-84DD-4312-9B9D-1C3190D1B425}">
      <dgm:prSet/>
      <dgm:spPr/>
      <dgm:t>
        <a:bodyPr/>
        <a:lstStyle/>
        <a:p>
          <a:endParaRPr lang="en-GB"/>
        </a:p>
      </dgm:t>
    </dgm:pt>
    <dgm:pt modelId="{E8131191-A12A-472E-823F-274D786F9126}">
      <dgm:prSet phldrT="[Text]"/>
      <dgm:spPr/>
      <dgm:t>
        <a:bodyPr/>
        <a:lstStyle/>
        <a:p>
          <a:r>
            <a:rPr lang="en-GB" dirty="0"/>
            <a:t>Finance Function</a:t>
          </a:r>
        </a:p>
      </dgm:t>
    </dgm:pt>
    <dgm:pt modelId="{3925D44F-82FE-4DBA-A13C-0512FA250244}" type="parTrans" cxnId="{A66D332C-9228-4F0E-A551-3B14A74184D2}">
      <dgm:prSet/>
      <dgm:spPr/>
      <dgm:t>
        <a:bodyPr/>
        <a:lstStyle/>
        <a:p>
          <a:endParaRPr lang="en-GB"/>
        </a:p>
      </dgm:t>
    </dgm:pt>
    <dgm:pt modelId="{31F9555D-2DDD-4C70-B186-1AACD5081AF4}" type="sibTrans" cxnId="{A66D332C-9228-4F0E-A551-3B14A74184D2}">
      <dgm:prSet/>
      <dgm:spPr/>
      <dgm:t>
        <a:bodyPr/>
        <a:lstStyle/>
        <a:p>
          <a:endParaRPr lang="en-GB"/>
        </a:p>
      </dgm:t>
    </dgm:pt>
    <dgm:pt modelId="{89E7AC53-F409-4078-9B31-8D814C4ED8F5}">
      <dgm:prSet/>
      <dgm:spPr/>
      <dgm:t>
        <a:bodyPr/>
        <a:lstStyle/>
        <a:p>
          <a:r>
            <a:rPr lang="en-GB" dirty="0"/>
            <a:t>Operations Function</a:t>
          </a:r>
        </a:p>
      </dgm:t>
    </dgm:pt>
    <dgm:pt modelId="{68F262B0-14DF-4B59-AD27-C7C67D3FEAC1}" type="parTrans" cxnId="{B1C0D7A7-C478-4721-87AC-CD3E435B94E4}">
      <dgm:prSet/>
      <dgm:spPr/>
      <dgm:t>
        <a:bodyPr/>
        <a:lstStyle/>
        <a:p>
          <a:endParaRPr lang="en-GB"/>
        </a:p>
      </dgm:t>
    </dgm:pt>
    <dgm:pt modelId="{2815BE89-0A4C-4A85-B9E7-DD9945C236CC}" type="sibTrans" cxnId="{B1C0D7A7-C478-4721-87AC-CD3E435B94E4}">
      <dgm:prSet/>
      <dgm:spPr/>
      <dgm:t>
        <a:bodyPr/>
        <a:lstStyle/>
        <a:p>
          <a:endParaRPr lang="en-GB"/>
        </a:p>
      </dgm:t>
    </dgm:pt>
    <dgm:pt modelId="{D9B9E3EB-19DD-4F11-BED9-29D8B7F665A0}">
      <dgm:prSet/>
      <dgm:spPr>
        <a:solidFill>
          <a:srgbClr val="C00000"/>
        </a:solidFill>
      </dgm:spPr>
      <dgm:t>
        <a:bodyPr/>
        <a:lstStyle/>
        <a:p>
          <a:pPr>
            <a:spcAft>
              <a:spcPts val="0"/>
            </a:spcAft>
          </a:pPr>
          <a:r>
            <a:rPr lang="en-GB" dirty="0"/>
            <a:t>Response</a:t>
          </a:r>
        </a:p>
        <a:p>
          <a:pPr>
            <a:spcAft>
              <a:spcPts val="0"/>
            </a:spcAft>
          </a:pPr>
          <a:r>
            <a:rPr lang="en-GB" dirty="0"/>
            <a:t>Planning</a:t>
          </a:r>
        </a:p>
      </dgm:t>
    </dgm:pt>
    <dgm:pt modelId="{9B624B66-B2E8-4E2F-BE80-21A124911255}" type="parTrans" cxnId="{8D3180F9-DD0C-4C98-902A-778B2723D111}">
      <dgm:prSet/>
      <dgm:spPr/>
      <dgm:t>
        <a:bodyPr/>
        <a:lstStyle/>
        <a:p>
          <a:endParaRPr lang="en-GB"/>
        </a:p>
      </dgm:t>
    </dgm:pt>
    <dgm:pt modelId="{011EB83F-40A6-4D63-AB3A-E32537CA5ED7}" type="sibTrans" cxnId="{8D3180F9-DD0C-4C98-902A-778B2723D111}">
      <dgm:prSet/>
      <dgm:spPr/>
      <dgm:t>
        <a:bodyPr/>
        <a:lstStyle/>
        <a:p>
          <a:endParaRPr lang="en-GB"/>
        </a:p>
      </dgm:t>
    </dgm:pt>
    <dgm:pt modelId="{5BB37B69-BE0A-4367-908F-75049F633BAD}">
      <dgm:prSet/>
      <dgm:spPr/>
      <dgm:t>
        <a:bodyPr/>
        <a:lstStyle/>
        <a:p>
          <a:pPr>
            <a:spcAft>
              <a:spcPts val="0"/>
            </a:spcAft>
          </a:pPr>
          <a:r>
            <a:rPr lang="en-GB" dirty="0"/>
            <a:t>Booming</a:t>
          </a:r>
        </a:p>
        <a:p>
          <a:pPr>
            <a:spcAft>
              <a:spcPts val="0"/>
            </a:spcAft>
          </a:pPr>
          <a:r>
            <a:rPr lang="en-GB" dirty="0"/>
            <a:t>Operations</a:t>
          </a:r>
        </a:p>
      </dgm:t>
    </dgm:pt>
    <dgm:pt modelId="{B7D0E52D-3C94-4E5A-85DA-3BED9786588B}" type="parTrans" cxnId="{80467BCB-0B07-400B-9886-B331B2517F9E}">
      <dgm:prSet/>
      <dgm:spPr/>
      <dgm:t>
        <a:bodyPr/>
        <a:lstStyle/>
        <a:p>
          <a:endParaRPr lang="en-GB"/>
        </a:p>
      </dgm:t>
    </dgm:pt>
    <dgm:pt modelId="{7C5675CD-37F2-4B99-A90C-90D8841BB5D0}" type="sibTrans" cxnId="{80467BCB-0B07-400B-9886-B331B2517F9E}">
      <dgm:prSet/>
      <dgm:spPr/>
      <dgm:t>
        <a:bodyPr/>
        <a:lstStyle/>
        <a:p>
          <a:endParaRPr lang="en-GB"/>
        </a:p>
      </dgm:t>
    </dgm:pt>
    <dgm:pt modelId="{B188A713-B34D-4909-B14B-CAD6AFD7C2D5}">
      <dgm:prSet/>
      <dgm:spPr/>
      <dgm:t>
        <a:bodyPr/>
        <a:lstStyle/>
        <a:p>
          <a:r>
            <a:rPr lang="en-GB" dirty="0"/>
            <a:t>At-Sea Recovery</a:t>
          </a:r>
        </a:p>
      </dgm:t>
    </dgm:pt>
    <dgm:pt modelId="{5C4B06D8-3243-497E-B4D0-0AA86188F483}" type="parTrans" cxnId="{46A711E4-C162-440A-A982-9994A75463FD}">
      <dgm:prSet/>
      <dgm:spPr/>
      <dgm:t>
        <a:bodyPr/>
        <a:lstStyle/>
        <a:p>
          <a:endParaRPr lang="en-GB"/>
        </a:p>
      </dgm:t>
    </dgm:pt>
    <dgm:pt modelId="{A48CF603-6BDF-4507-9EBF-8A17CE82621F}" type="sibTrans" cxnId="{46A711E4-C162-440A-A982-9994A75463FD}">
      <dgm:prSet/>
      <dgm:spPr/>
      <dgm:t>
        <a:bodyPr/>
        <a:lstStyle/>
        <a:p>
          <a:endParaRPr lang="en-GB"/>
        </a:p>
      </dgm:t>
    </dgm:pt>
    <dgm:pt modelId="{34A52DB8-B94F-4278-A166-F1537A8A5144}">
      <dgm:prSet/>
      <dgm:spPr/>
      <dgm:t>
        <a:bodyPr/>
        <a:lstStyle/>
        <a:p>
          <a:r>
            <a:rPr lang="en-GB" dirty="0"/>
            <a:t>Near-shore Containment</a:t>
          </a:r>
        </a:p>
      </dgm:t>
    </dgm:pt>
    <dgm:pt modelId="{1761CB0D-8DBA-470F-B528-1B101989C73D}" type="parTrans" cxnId="{2A99CCCE-0C07-474C-AA55-8DEAE99C5AE9}">
      <dgm:prSet/>
      <dgm:spPr/>
      <dgm:t>
        <a:bodyPr/>
        <a:lstStyle/>
        <a:p>
          <a:endParaRPr lang="en-GB"/>
        </a:p>
      </dgm:t>
    </dgm:pt>
    <dgm:pt modelId="{38EA7B1B-8F5F-4B25-91C4-959F3F86536E}" type="sibTrans" cxnId="{2A99CCCE-0C07-474C-AA55-8DEAE99C5AE9}">
      <dgm:prSet/>
      <dgm:spPr/>
      <dgm:t>
        <a:bodyPr/>
        <a:lstStyle/>
        <a:p>
          <a:endParaRPr lang="en-GB"/>
        </a:p>
      </dgm:t>
    </dgm:pt>
    <dgm:pt modelId="{4A813A84-7AFA-44B0-91EA-7160BD06AE27}">
      <dgm:prSet/>
      <dgm:spPr>
        <a:solidFill>
          <a:srgbClr val="C00000"/>
        </a:solidFill>
      </dgm:spPr>
      <dgm:t>
        <a:bodyPr/>
        <a:lstStyle/>
        <a:p>
          <a:r>
            <a:rPr lang="en-GB" dirty="0"/>
            <a:t>Resource Deployment</a:t>
          </a:r>
        </a:p>
      </dgm:t>
    </dgm:pt>
    <dgm:pt modelId="{77A3AD5D-B170-40C0-88AE-2B878616E58C}" type="parTrans" cxnId="{1E7AC810-DA0E-4CBE-9E0B-CA24019D3FE0}">
      <dgm:prSet/>
      <dgm:spPr/>
      <dgm:t>
        <a:bodyPr/>
        <a:lstStyle/>
        <a:p>
          <a:endParaRPr lang="en-GB"/>
        </a:p>
      </dgm:t>
    </dgm:pt>
    <dgm:pt modelId="{13FB60A9-A838-4D26-9231-486407A35380}" type="sibTrans" cxnId="{1E7AC810-DA0E-4CBE-9E0B-CA24019D3FE0}">
      <dgm:prSet/>
      <dgm:spPr/>
      <dgm:t>
        <a:bodyPr/>
        <a:lstStyle/>
        <a:p>
          <a:endParaRPr lang="en-GB"/>
        </a:p>
      </dgm:t>
    </dgm:pt>
    <dgm:pt modelId="{4066761D-3CBD-4850-B2A6-4EDED30A4714}" type="pres">
      <dgm:prSet presAssocID="{EC626605-6AEE-4093-A262-0CE7BB547A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312CD821-4910-426D-8FE4-4AD4B520D211}" type="pres">
      <dgm:prSet presAssocID="{91D84ADF-B242-4283-820D-58FB9DED48CA}" presName="hierRoot1" presStyleCnt="0">
        <dgm:presLayoutVars>
          <dgm:hierBranch val="init"/>
        </dgm:presLayoutVars>
      </dgm:prSet>
      <dgm:spPr/>
    </dgm:pt>
    <dgm:pt modelId="{8E91A6C9-CD3F-47A2-85CF-B6247E202B9F}" type="pres">
      <dgm:prSet presAssocID="{91D84ADF-B242-4283-820D-58FB9DED48CA}" presName="rootComposite1" presStyleCnt="0"/>
      <dgm:spPr/>
    </dgm:pt>
    <dgm:pt modelId="{FC1EAB21-14D6-44D5-A319-86CB0CF28264}" type="pres">
      <dgm:prSet presAssocID="{91D84ADF-B242-4283-820D-58FB9DED48C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F5D6265-0B29-4766-9991-46FD8EA9A80F}" type="pres">
      <dgm:prSet presAssocID="{91D84ADF-B242-4283-820D-58FB9DED48CA}" presName="rootConnector1" presStyleLbl="node1" presStyleIdx="0" presStyleCnt="0"/>
      <dgm:spPr/>
      <dgm:t>
        <a:bodyPr/>
        <a:lstStyle/>
        <a:p>
          <a:endParaRPr lang="en-GB"/>
        </a:p>
      </dgm:t>
    </dgm:pt>
    <dgm:pt modelId="{B2849F8A-EC8D-4FFA-A417-592C49FEC03F}" type="pres">
      <dgm:prSet presAssocID="{91D84ADF-B242-4283-820D-58FB9DED48CA}" presName="hierChild2" presStyleCnt="0"/>
      <dgm:spPr/>
    </dgm:pt>
    <dgm:pt modelId="{F47B617D-F799-4B2C-9A42-6F00F0EA1EBD}" type="pres">
      <dgm:prSet presAssocID="{65C3E786-8BDE-495A-9EAD-DB0A7A11F384}" presName="Name37" presStyleLbl="parChTrans1D2" presStyleIdx="0" presStyleCnt="4"/>
      <dgm:spPr/>
      <dgm:t>
        <a:bodyPr/>
        <a:lstStyle/>
        <a:p>
          <a:endParaRPr lang="en-GB"/>
        </a:p>
      </dgm:t>
    </dgm:pt>
    <dgm:pt modelId="{8FAC5B4C-D521-404A-B2C0-BF3906D1B6BA}" type="pres">
      <dgm:prSet presAssocID="{9D68DCDA-ED02-40DA-9347-9E14C906990A}" presName="hierRoot2" presStyleCnt="0">
        <dgm:presLayoutVars>
          <dgm:hierBranch val="r"/>
        </dgm:presLayoutVars>
      </dgm:prSet>
      <dgm:spPr/>
    </dgm:pt>
    <dgm:pt modelId="{EB74222A-F5F4-445B-8FAA-278CD10D7004}" type="pres">
      <dgm:prSet presAssocID="{9D68DCDA-ED02-40DA-9347-9E14C906990A}" presName="rootComposite" presStyleCnt="0"/>
      <dgm:spPr/>
    </dgm:pt>
    <dgm:pt modelId="{38E78953-1BA8-43E0-9357-EFF20754D8F4}" type="pres">
      <dgm:prSet presAssocID="{9D68DCDA-ED02-40DA-9347-9E14C906990A}" presName="rootText" presStyleLbl="node2" presStyleIdx="0" presStyleCnt="4" custLinFactX="61826" custLinFactNeighborX="100000" custLinFactNeighborY="440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3CF1A4E-6445-4FD6-8A98-5FD3C058A257}" type="pres">
      <dgm:prSet presAssocID="{9D68DCDA-ED02-40DA-9347-9E14C906990A}" presName="rootConnector" presStyleLbl="node2" presStyleIdx="0" presStyleCnt="4"/>
      <dgm:spPr/>
      <dgm:t>
        <a:bodyPr/>
        <a:lstStyle/>
        <a:p>
          <a:endParaRPr lang="en-GB"/>
        </a:p>
      </dgm:t>
    </dgm:pt>
    <dgm:pt modelId="{2AC4A03B-D18D-4FA1-9057-6FEB7AB91C54}" type="pres">
      <dgm:prSet presAssocID="{9D68DCDA-ED02-40DA-9347-9E14C906990A}" presName="hierChild4" presStyleCnt="0"/>
      <dgm:spPr/>
    </dgm:pt>
    <dgm:pt modelId="{2E0B5B70-DF9D-4C4B-BDF9-32A193B93A0E}" type="pres">
      <dgm:prSet presAssocID="{9B624B66-B2E8-4E2F-BE80-21A124911255}" presName="Name50" presStyleLbl="parChTrans1D3" presStyleIdx="0" presStyleCnt="5"/>
      <dgm:spPr/>
      <dgm:t>
        <a:bodyPr/>
        <a:lstStyle/>
        <a:p>
          <a:endParaRPr lang="en-GB"/>
        </a:p>
      </dgm:t>
    </dgm:pt>
    <dgm:pt modelId="{63FC8466-C883-4B11-A87E-45AC39956FE6}" type="pres">
      <dgm:prSet presAssocID="{D9B9E3EB-19DD-4F11-BED9-29D8B7F665A0}" presName="hierRoot2" presStyleCnt="0">
        <dgm:presLayoutVars>
          <dgm:hierBranch val="init"/>
        </dgm:presLayoutVars>
      </dgm:prSet>
      <dgm:spPr/>
    </dgm:pt>
    <dgm:pt modelId="{EC44C577-5B52-419F-8714-36BDBD4D79EC}" type="pres">
      <dgm:prSet presAssocID="{D9B9E3EB-19DD-4F11-BED9-29D8B7F665A0}" presName="rootComposite" presStyleCnt="0"/>
      <dgm:spPr/>
    </dgm:pt>
    <dgm:pt modelId="{2F4B39C0-4208-4996-95B9-7EBABA08E810}" type="pres">
      <dgm:prSet presAssocID="{D9B9E3EB-19DD-4F11-BED9-29D8B7F665A0}" presName="rootText" presStyleLbl="node3" presStyleIdx="0" presStyleCnt="5" custScaleX="135213" custLinFactX="65946" custLinFactNeighborX="100000" custLinFactNeighborY="351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C96F696-CE92-4A87-8FBF-8DC4F447668F}" type="pres">
      <dgm:prSet presAssocID="{D9B9E3EB-19DD-4F11-BED9-29D8B7F665A0}" presName="rootConnector" presStyleLbl="node3" presStyleIdx="0" presStyleCnt="5"/>
      <dgm:spPr/>
      <dgm:t>
        <a:bodyPr/>
        <a:lstStyle/>
        <a:p>
          <a:endParaRPr lang="en-GB"/>
        </a:p>
      </dgm:t>
    </dgm:pt>
    <dgm:pt modelId="{0B332024-60AA-455A-A90B-4EE52E17A9B6}" type="pres">
      <dgm:prSet presAssocID="{D9B9E3EB-19DD-4F11-BED9-29D8B7F665A0}" presName="hierChild4" presStyleCnt="0"/>
      <dgm:spPr/>
    </dgm:pt>
    <dgm:pt modelId="{0FCD1767-7AD8-44A1-A86E-14D0DCC836F4}" type="pres">
      <dgm:prSet presAssocID="{D9B9E3EB-19DD-4F11-BED9-29D8B7F665A0}" presName="hierChild5" presStyleCnt="0"/>
      <dgm:spPr/>
    </dgm:pt>
    <dgm:pt modelId="{EFD2F5A3-60E9-4CE6-9CDC-9106E69CF7A6}" type="pres">
      <dgm:prSet presAssocID="{77A3AD5D-B170-40C0-88AE-2B878616E58C}" presName="Name50" presStyleLbl="parChTrans1D3" presStyleIdx="1" presStyleCnt="5"/>
      <dgm:spPr/>
      <dgm:t>
        <a:bodyPr/>
        <a:lstStyle/>
        <a:p>
          <a:endParaRPr lang="en-GB"/>
        </a:p>
      </dgm:t>
    </dgm:pt>
    <dgm:pt modelId="{89A98AE4-08E2-4E20-9F49-AEDB7A7D992D}" type="pres">
      <dgm:prSet presAssocID="{4A813A84-7AFA-44B0-91EA-7160BD06AE27}" presName="hierRoot2" presStyleCnt="0">
        <dgm:presLayoutVars>
          <dgm:hierBranch val="init"/>
        </dgm:presLayoutVars>
      </dgm:prSet>
      <dgm:spPr/>
    </dgm:pt>
    <dgm:pt modelId="{B7C86592-00E2-44DD-B0FC-1C256CA0EC41}" type="pres">
      <dgm:prSet presAssocID="{4A813A84-7AFA-44B0-91EA-7160BD06AE27}" presName="rootComposite" presStyleCnt="0"/>
      <dgm:spPr/>
    </dgm:pt>
    <dgm:pt modelId="{B6E6242B-B242-455A-8486-4A883320C45D}" type="pres">
      <dgm:prSet presAssocID="{4A813A84-7AFA-44B0-91EA-7160BD06AE27}" presName="rootText" presStyleLbl="node3" presStyleIdx="1" presStyleCnt="5" custScaleX="135213" custLinFactX="67963" custLinFactNeighborX="100000" custLinFactNeighborY="-10078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B95B3078-F62B-4137-A7C3-E6A6F9F5B7DE}" type="pres">
      <dgm:prSet presAssocID="{4A813A84-7AFA-44B0-91EA-7160BD06AE27}" presName="rootConnector" presStyleLbl="node3" presStyleIdx="1" presStyleCnt="5"/>
      <dgm:spPr/>
      <dgm:t>
        <a:bodyPr/>
        <a:lstStyle/>
        <a:p>
          <a:endParaRPr lang="en-GB"/>
        </a:p>
      </dgm:t>
    </dgm:pt>
    <dgm:pt modelId="{4B13C206-A44B-408E-8809-171C69DA3410}" type="pres">
      <dgm:prSet presAssocID="{4A813A84-7AFA-44B0-91EA-7160BD06AE27}" presName="hierChild4" presStyleCnt="0"/>
      <dgm:spPr/>
    </dgm:pt>
    <dgm:pt modelId="{E22ADB1E-CCCC-4279-9B4D-53BDAF35FDEC}" type="pres">
      <dgm:prSet presAssocID="{4A813A84-7AFA-44B0-91EA-7160BD06AE27}" presName="hierChild5" presStyleCnt="0"/>
      <dgm:spPr/>
    </dgm:pt>
    <dgm:pt modelId="{872F253E-D514-486E-BECE-AA79F30D508D}" type="pres">
      <dgm:prSet presAssocID="{9D68DCDA-ED02-40DA-9347-9E14C906990A}" presName="hierChild5" presStyleCnt="0"/>
      <dgm:spPr/>
    </dgm:pt>
    <dgm:pt modelId="{BB839495-BC57-42DB-9BFC-A39249919856}" type="pres">
      <dgm:prSet presAssocID="{68F262B0-14DF-4B59-AD27-C7C67D3FEAC1}" presName="Name37" presStyleLbl="parChTrans1D2" presStyleIdx="1" presStyleCnt="4"/>
      <dgm:spPr/>
      <dgm:t>
        <a:bodyPr/>
        <a:lstStyle/>
        <a:p>
          <a:endParaRPr lang="en-GB"/>
        </a:p>
      </dgm:t>
    </dgm:pt>
    <dgm:pt modelId="{FCB9B65D-FC9D-4B7D-8CCC-A3B8ECA8592F}" type="pres">
      <dgm:prSet presAssocID="{89E7AC53-F409-4078-9B31-8D814C4ED8F5}" presName="hierRoot2" presStyleCnt="0">
        <dgm:presLayoutVars>
          <dgm:hierBranch val="init"/>
        </dgm:presLayoutVars>
      </dgm:prSet>
      <dgm:spPr/>
    </dgm:pt>
    <dgm:pt modelId="{1D81972C-7DE8-4F37-9559-325254D0D632}" type="pres">
      <dgm:prSet presAssocID="{89E7AC53-F409-4078-9B31-8D814C4ED8F5}" presName="rootComposite" presStyleCnt="0"/>
      <dgm:spPr/>
    </dgm:pt>
    <dgm:pt modelId="{85F5E7CF-D020-45AA-8A53-6780475832D6}" type="pres">
      <dgm:prSet presAssocID="{89E7AC53-F409-4078-9B31-8D814C4ED8F5}" presName="rootText" presStyleLbl="node2" presStyleIdx="1" presStyleCnt="4" custLinFactX="-29671" custLinFactNeighborX="-100000" custLinFactNeighborY="440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06B062F-9EDF-42F1-B966-73873EA80AAF}" type="pres">
      <dgm:prSet presAssocID="{89E7AC53-F409-4078-9B31-8D814C4ED8F5}" presName="rootConnector" presStyleLbl="node2" presStyleIdx="1" presStyleCnt="4"/>
      <dgm:spPr/>
      <dgm:t>
        <a:bodyPr/>
        <a:lstStyle/>
        <a:p>
          <a:endParaRPr lang="en-GB"/>
        </a:p>
      </dgm:t>
    </dgm:pt>
    <dgm:pt modelId="{4A6D82F3-21E9-4598-9BEC-702DF26193D9}" type="pres">
      <dgm:prSet presAssocID="{89E7AC53-F409-4078-9B31-8D814C4ED8F5}" presName="hierChild4" presStyleCnt="0"/>
      <dgm:spPr/>
    </dgm:pt>
    <dgm:pt modelId="{48AD53EE-2778-4DED-845E-26177D6490A5}" type="pres">
      <dgm:prSet presAssocID="{B7D0E52D-3C94-4E5A-85DA-3BED9786588B}" presName="Name37" presStyleLbl="parChTrans1D3" presStyleIdx="2" presStyleCnt="5"/>
      <dgm:spPr/>
      <dgm:t>
        <a:bodyPr/>
        <a:lstStyle/>
        <a:p>
          <a:endParaRPr lang="en-GB"/>
        </a:p>
      </dgm:t>
    </dgm:pt>
    <dgm:pt modelId="{C9881C36-EA64-4523-AFC9-DA23B208EC65}" type="pres">
      <dgm:prSet presAssocID="{5BB37B69-BE0A-4367-908F-75049F633BAD}" presName="hierRoot2" presStyleCnt="0">
        <dgm:presLayoutVars>
          <dgm:hierBranch val="init"/>
        </dgm:presLayoutVars>
      </dgm:prSet>
      <dgm:spPr/>
    </dgm:pt>
    <dgm:pt modelId="{DD696413-1690-4FBD-ADB9-CCD4C9B35D52}" type="pres">
      <dgm:prSet presAssocID="{5BB37B69-BE0A-4367-908F-75049F633BAD}" presName="rootComposite" presStyleCnt="0"/>
      <dgm:spPr/>
    </dgm:pt>
    <dgm:pt modelId="{A9D62632-7CB1-4EAF-A712-389EDFC5175A}" type="pres">
      <dgm:prSet presAssocID="{5BB37B69-BE0A-4367-908F-75049F633BAD}" presName="rootText" presStyleLbl="node3" presStyleIdx="2" presStyleCnt="5" custLinFactX="-32479" custLinFactNeighborX="-100000" custLinFactNeighborY="1078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378BA03F-FBEF-4879-9BD0-7CB1749D3629}" type="pres">
      <dgm:prSet presAssocID="{5BB37B69-BE0A-4367-908F-75049F633BAD}" presName="rootConnector" presStyleLbl="node3" presStyleIdx="2" presStyleCnt="5"/>
      <dgm:spPr/>
      <dgm:t>
        <a:bodyPr/>
        <a:lstStyle/>
        <a:p>
          <a:endParaRPr lang="en-GB"/>
        </a:p>
      </dgm:t>
    </dgm:pt>
    <dgm:pt modelId="{340F5040-39A4-4255-AFE0-533602898151}" type="pres">
      <dgm:prSet presAssocID="{5BB37B69-BE0A-4367-908F-75049F633BAD}" presName="hierChild4" presStyleCnt="0"/>
      <dgm:spPr/>
    </dgm:pt>
    <dgm:pt modelId="{0427480C-5003-435D-9EEB-6F095A469CC0}" type="pres">
      <dgm:prSet presAssocID="{5BB37B69-BE0A-4367-908F-75049F633BAD}" presName="hierChild5" presStyleCnt="0"/>
      <dgm:spPr/>
    </dgm:pt>
    <dgm:pt modelId="{18E2C54E-538C-44F5-8F83-71D143F80F86}" type="pres">
      <dgm:prSet presAssocID="{5C4B06D8-3243-497E-B4D0-0AA86188F483}" presName="Name37" presStyleLbl="parChTrans1D3" presStyleIdx="3" presStyleCnt="5"/>
      <dgm:spPr/>
      <dgm:t>
        <a:bodyPr/>
        <a:lstStyle/>
        <a:p>
          <a:endParaRPr lang="en-GB"/>
        </a:p>
      </dgm:t>
    </dgm:pt>
    <dgm:pt modelId="{C2D55B2A-3474-4E6F-90F7-4D57E5A40217}" type="pres">
      <dgm:prSet presAssocID="{B188A713-B34D-4909-B14B-CAD6AFD7C2D5}" presName="hierRoot2" presStyleCnt="0">
        <dgm:presLayoutVars>
          <dgm:hierBranch val="init"/>
        </dgm:presLayoutVars>
      </dgm:prSet>
      <dgm:spPr/>
    </dgm:pt>
    <dgm:pt modelId="{A8F3C970-A990-4AA9-B75B-7144859B8525}" type="pres">
      <dgm:prSet presAssocID="{B188A713-B34D-4909-B14B-CAD6AFD7C2D5}" presName="rootComposite" presStyleCnt="0"/>
      <dgm:spPr/>
    </dgm:pt>
    <dgm:pt modelId="{5D4A5A35-DF9C-44A5-A0CD-05AF4C506F0E}" type="pres">
      <dgm:prSet presAssocID="{B188A713-B34D-4909-B14B-CAD6AFD7C2D5}" presName="rootText" presStyleLbl="node3" presStyleIdx="3" presStyleCnt="5" custLinFactX="-32851" custLinFactNeighborX="-100000" custLinFactNeighborY="88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C9C31BF-DBAA-4D5A-9106-38047EE5A5AD}" type="pres">
      <dgm:prSet presAssocID="{B188A713-B34D-4909-B14B-CAD6AFD7C2D5}" presName="rootConnector" presStyleLbl="node3" presStyleIdx="3" presStyleCnt="5"/>
      <dgm:spPr/>
      <dgm:t>
        <a:bodyPr/>
        <a:lstStyle/>
        <a:p>
          <a:endParaRPr lang="en-GB"/>
        </a:p>
      </dgm:t>
    </dgm:pt>
    <dgm:pt modelId="{B68439E5-0A99-4FEC-9FB6-C75602213795}" type="pres">
      <dgm:prSet presAssocID="{B188A713-B34D-4909-B14B-CAD6AFD7C2D5}" presName="hierChild4" presStyleCnt="0"/>
      <dgm:spPr/>
    </dgm:pt>
    <dgm:pt modelId="{670D74A9-FA4B-4117-8F84-58B9EDEB6A00}" type="pres">
      <dgm:prSet presAssocID="{B188A713-B34D-4909-B14B-CAD6AFD7C2D5}" presName="hierChild5" presStyleCnt="0"/>
      <dgm:spPr/>
    </dgm:pt>
    <dgm:pt modelId="{4735DFCE-D1CA-46D8-870A-BC3D5C8A9A0C}" type="pres">
      <dgm:prSet presAssocID="{1761CB0D-8DBA-470F-B528-1B101989C73D}" presName="Name37" presStyleLbl="parChTrans1D3" presStyleIdx="4" presStyleCnt="5"/>
      <dgm:spPr/>
      <dgm:t>
        <a:bodyPr/>
        <a:lstStyle/>
        <a:p>
          <a:endParaRPr lang="en-GB"/>
        </a:p>
      </dgm:t>
    </dgm:pt>
    <dgm:pt modelId="{87713EAA-7A05-4D06-AC33-664AB1206BE9}" type="pres">
      <dgm:prSet presAssocID="{34A52DB8-B94F-4278-A166-F1537A8A5144}" presName="hierRoot2" presStyleCnt="0">
        <dgm:presLayoutVars>
          <dgm:hierBranch val="init"/>
        </dgm:presLayoutVars>
      </dgm:prSet>
      <dgm:spPr/>
    </dgm:pt>
    <dgm:pt modelId="{28330BFC-5D9B-4F88-B2F6-1DC7B91D5C3B}" type="pres">
      <dgm:prSet presAssocID="{34A52DB8-B94F-4278-A166-F1537A8A5144}" presName="rootComposite" presStyleCnt="0"/>
      <dgm:spPr/>
    </dgm:pt>
    <dgm:pt modelId="{72A077CA-EE95-423C-B593-4FC291E2F4AA}" type="pres">
      <dgm:prSet presAssocID="{34A52DB8-B94F-4278-A166-F1537A8A5144}" presName="rootText" presStyleLbl="node3" presStyleIdx="4" presStyleCnt="5" custScaleX="137197" custLinFactX="-30894" custLinFactNeighborX="-100000" custLinFactNeighborY="-1342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5646117-98B6-4610-9EB8-192E08995A21}" type="pres">
      <dgm:prSet presAssocID="{34A52DB8-B94F-4278-A166-F1537A8A5144}" presName="rootConnector" presStyleLbl="node3" presStyleIdx="4" presStyleCnt="5"/>
      <dgm:spPr/>
      <dgm:t>
        <a:bodyPr/>
        <a:lstStyle/>
        <a:p>
          <a:endParaRPr lang="en-GB"/>
        </a:p>
      </dgm:t>
    </dgm:pt>
    <dgm:pt modelId="{A5EE97E1-9A6F-478C-B876-4FEEAB3B60D6}" type="pres">
      <dgm:prSet presAssocID="{34A52DB8-B94F-4278-A166-F1537A8A5144}" presName="hierChild4" presStyleCnt="0"/>
      <dgm:spPr/>
    </dgm:pt>
    <dgm:pt modelId="{FC2F688B-70A9-41F6-B3EF-4F2E0C95E67C}" type="pres">
      <dgm:prSet presAssocID="{34A52DB8-B94F-4278-A166-F1537A8A5144}" presName="hierChild5" presStyleCnt="0"/>
      <dgm:spPr/>
    </dgm:pt>
    <dgm:pt modelId="{DC05EC8E-0F28-441E-953A-776F2509E6D1}" type="pres">
      <dgm:prSet presAssocID="{89E7AC53-F409-4078-9B31-8D814C4ED8F5}" presName="hierChild5" presStyleCnt="0"/>
      <dgm:spPr/>
    </dgm:pt>
    <dgm:pt modelId="{9C71437A-F9FD-4DEF-B8A9-77B1FDE52E87}" type="pres">
      <dgm:prSet presAssocID="{F2A5E286-0802-4D11-ACB0-868A5730A118}" presName="Name37" presStyleLbl="parChTrans1D2" presStyleIdx="2" presStyleCnt="4"/>
      <dgm:spPr/>
      <dgm:t>
        <a:bodyPr/>
        <a:lstStyle/>
        <a:p>
          <a:endParaRPr lang="en-GB"/>
        </a:p>
      </dgm:t>
    </dgm:pt>
    <dgm:pt modelId="{1E221CA1-F435-4E9C-8C65-AFEC5D9F0F5C}" type="pres">
      <dgm:prSet presAssocID="{40E653B4-973E-4089-89FB-F70127C2283B}" presName="hierRoot2" presStyleCnt="0">
        <dgm:presLayoutVars>
          <dgm:hierBranch val="init"/>
        </dgm:presLayoutVars>
      </dgm:prSet>
      <dgm:spPr/>
    </dgm:pt>
    <dgm:pt modelId="{92902763-6A4A-4371-AD5E-9873AD2CCD53}" type="pres">
      <dgm:prSet presAssocID="{40E653B4-973E-4089-89FB-F70127C2283B}" presName="rootComposite" presStyleCnt="0"/>
      <dgm:spPr/>
    </dgm:pt>
    <dgm:pt modelId="{6FBFACD9-3D50-41F5-8B9E-74B9755372E8}" type="pres">
      <dgm:prSet presAssocID="{40E653B4-973E-4089-89FB-F70127C2283B}" presName="rootText" presStyleLbl="node2" presStyleIdx="2" presStyleCnt="4" custLinFactNeighborX="4711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6AF03D-0099-4109-9BE4-11FF323BA6C3}" type="pres">
      <dgm:prSet presAssocID="{40E653B4-973E-4089-89FB-F70127C2283B}" presName="rootConnector" presStyleLbl="node2" presStyleIdx="2" presStyleCnt="4"/>
      <dgm:spPr/>
      <dgm:t>
        <a:bodyPr/>
        <a:lstStyle/>
        <a:p>
          <a:endParaRPr lang="en-GB"/>
        </a:p>
      </dgm:t>
    </dgm:pt>
    <dgm:pt modelId="{68B42C9B-4FCC-41FE-8F6F-A610DFBEFC5E}" type="pres">
      <dgm:prSet presAssocID="{40E653B4-973E-4089-89FB-F70127C2283B}" presName="hierChild4" presStyleCnt="0"/>
      <dgm:spPr/>
    </dgm:pt>
    <dgm:pt modelId="{C3F64BC3-AC04-4B67-81E8-4909ED662C06}" type="pres">
      <dgm:prSet presAssocID="{40E653B4-973E-4089-89FB-F70127C2283B}" presName="hierChild5" presStyleCnt="0"/>
      <dgm:spPr/>
    </dgm:pt>
    <dgm:pt modelId="{B81F56B5-BA20-47EF-B920-749A017941ED}" type="pres">
      <dgm:prSet presAssocID="{3925D44F-82FE-4DBA-A13C-0512FA250244}" presName="Name37" presStyleLbl="parChTrans1D2" presStyleIdx="3" presStyleCnt="4"/>
      <dgm:spPr/>
      <dgm:t>
        <a:bodyPr/>
        <a:lstStyle/>
        <a:p>
          <a:endParaRPr lang="en-GB"/>
        </a:p>
      </dgm:t>
    </dgm:pt>
    <dgm:pt modelId="{03197D51-7792-41F7-9C35-B45330773C3F}" type="pres">
      <dgm:prSet presAssocID="{E8131191-A12A-472E-823F-274D786F9126}" presName="hierRoot2" presStyleCnt="0">
        <dgm:presLayoutVars>
          <dgm:hierBranch val="init"/>
        </dgm:presLayoutVars>
      </dgm:prSet>
      <dgm:spPr/>
    </dgm:pt>
    <dgm:pt modelId="{C05F4422-CD6B-4A53-9D45-2E1C8CB57482}" type="pres">
      <dgm:prSet presAssocID="{E8131191-A12A-472E-823F-274D786F9126}" presName="rootComposite" presStyleCnt="0"/>
      <dgm:spPr/>
    </dgm:pt>
    <dgm:pt modelId="{FEF7E625-78C6-4699-9780-4480B0CC31C0}" type="pres">
      <dgm:prSet presAssocID="{E8131191-A12A-472E-823F-274D786F9126}" presName="rootText" presStyleLbl="node2" presStyleIdx="3" presStyleCnt="4" custLinFactNeighborX="-3444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79444466-3C4D-4163-B793-AA30BCC75F30}" type="pres">
      <dgm:prSet presAssocID="{E8131191-A12A-472E-823F-274D786F9126}" presName="rootConnector" presStyleLbl="node2" presStyleIdx="3" presStyleCnt="4"/>
      <dgm:spPr/>
      <dgm:t>
        <a:bodyPr/>
        <a:lstStyle/>
        <a:p>
          <a:endParaRPr lang="en-GB"/>
        </a:p>
      </dgm:t>
    </dgm:pt>
    <dgm:pt modelId="{A9C9C537-AF57-4A97-A8F5-B36DCACB2633}" type="pres">
      <dgm:prSet presAssocID="{E8131191-A12A-472E-823F-274D786F9126}" presName="hierChild4" presStyleCnt="0"/>
      <dgm:spPr/>
    </dgm:pt>
    <dgm:pt modelId="{25ACDFC2-DAF3-4B27-B372-D6F1216C479A}" type="pres">
      <dgm:prSet presAssocID="{E8131191-A12A-472E-823F-274D786F9126}" presName="hierChild5" presStyleCnt="0"/>
      <dgm:spPr/>
    </dgm:pt>
    <dgm:pt modelId="{CAF1E0A6-0329-41A3-B0A0-AE493B2494FF}" type="pres">
      <dgm:prSet presAssocID="{91D84ADF-B242-4283-820D-58FB9DED48CA}" presName="hierChild3" presStyleCnt="0"/>
      <dgm:spPr/>
    </dgm:pt>
  </dgm:ptLst>
  <dgm:cxnLst>
    <dgm:cxn modelId="{A66D332C-9228-4F0E-A551-3B14A74184D2}" srcId="{91D84ADF-B242-4283-820D-58FB9DED48CA}" destId="{E8131191-A12A-472E-823F-274D786F9126}" srcOrd="3" destOrd="0" parTransId="{3925D44F-82FE-4DBA-A13C-0512FA250244}" sibTransId="{31F9555D-2DDD-4C70-B186-1AACD5081AF4}"/>
    <dgm:cxn modelId="{76D150F0-C603-4A1C-BF51-946A372E9A16}" type="presOf" srcId="{89E7AC53-F409-4078-9B31-8D814C4ED8F5}" destId="{85F5E7CF-D020-45AA-8A53-6780475832D6}" srcOrd="0" destOrd="0" presId="urn:microsoft.com/office/officeart/2005/8/layout/orgChart1"/>
    <dgm:cxn modelId="{511797B4-0C46-4D94-BEBF-C2C42D811C22}" type="presOf" srcId="{34A52DB8-B94F-4278-A166-F1537A8A5144}" destId="{72A077CA-EE95-423C-B593-4FC291E2F4AA}" srcOrd="0" destOrd="0" presId="urn:microsoft.com/office/officeart/2005/8/layout/orgChart1"/>
    <dgm:cxn modelId="{D8879248-EF5C-4751-B487-729D90E85C75}" type="presOf" srcId="{E8131191-A12A-472E-823F-274D786F9126}" destId="{79444466-3C4D-4163-B793-AA30BCC75F30}" srcOrd="1" destOrd="0" presId="urn:microsoft.com/office/officeart/2005/8/layout/orgChart1"/>
    <dgm:cxn modelId="{CA611BB6-32D8-41C3-94E4-3D043611AE25}" type="presOf" srcId="{4A813A84-7AFA-44B0-91EA-7160BD06AE27}" destId="{B95B3078-F62B-4137-A7C3-E6A6F9F5B7DE}" srcOrd="1" destOrd="0" presId="urn:microsoft.com/office/officeart/2005/8/layout/orgChart1"/>
    <dgm:cxn modelId="{4821933D-5A13-42CC-A44F-A9C0EB50524B}" srcId="{EC626605-6AEE-4093-A262-0CE7BB547A8B}" destId="{91D84ADF-B242-4283-820D-58FB9DED48CA}" srcOrd="0" destOrd="0" parTransId="{25B15468-D715-4B38-AC3F-E1F3BD5E0C32}" sibTransId="{3160FF30-5841-428A-B001-38FFB17C262F}"/>
    <dgm:cxn modelId="{7A726B66-84DD-4312-9B9D-1C3190D1B425}" srcId="{91D84ADF-B242-4283-820D-58FB9DED48CA}" destId="{40E653B4-973E-4089-89FB-F70127C2283B}" srcOrd="2" destOrd="0" parTransId="{F2A5E286-0802-4D11-ACB0-868A5730A118}" sibTransId="{EE01749E-1A32-4BF6-ABCE-E62BF6095AF9}"/>
    <dgm:cxn modelId="{3EBCA15C-3033-4357-A834-0CE1AB39169D}" type="presOf" srcId="{F2A5E286-0802-4D11-ACB0-868A5730A118}" destId="{9C71437A-F9FD-4DEF-B8A9-77B1FDE52E87}" srcOrd="0" destOrd="0" presId="urn:microsoft.com/office/officeart/2005/8/layout/orgChart1"/>
    <dgm:cxn modelId="{2BA50F85-2FE5-4D9B-8416-3B7EDE05B0CD}" type="presOf" srcId="{5BB37B69-BE0A-4367-908F-75049F633BAD}" destId="{A9D62632-7CB1-4EAF-A712-389EDFC5175A}" srcOrd="0" destOrd="0" presId="urn:microsoft.com/office/officeart/2005/8/layout/orgChart1"/>
    <dgm:cxn modelId="{0062574C-3BE0-4F43-999F-5384FC431ED4}" type="presOf" srcId="{9D68DCDA-ED02-40DA-9347-9E14C906990A}" destId="{38E78953-1BA8-43E0-9357-EFF20754D8F4}" srcOrd="0" destOrd="0" presId="urn:microsoft.com/office/officeart/2005/8/layout/orgChart1"/>
    <dgm:cxn modelId="{B1C0D7A7-C478-4721-87AC-CD3E435B94E4}" srcId="{91D84ADF-B242-4283-820D-58FB9DED48CA}" destId="{89E7AC53-F409-4078-9B31-8D814C4ED8F5}" srcOrd="1" destOrd="0" parTransId="{68F262B0-14DF-4B59-AD27-C7C67D3FEAC1}" sibTransId="{2815BE89-0A4C-4A85-B9E7-DD9945C236CC}"/>
    <dgm:cxn modelId="{6A9A796C-AB78-4C34-BE28-1E511C859A12}" type="presOf" srcId="{5C4B06D8-3243-497E-B4D0-0AA86188F483}" destId="{18E2C54E-538C-44F5-8F83-71D143F80F86}" srcOrd="0" destOrd="0" presId="urn:microsoft.com/office/officeart/2005/8/layout/orgChart1"/>
    <dgm:cxn modelId="{0660BE57-1968-4E18-A420-6863F22A49A0}" type="presOf" srcId="{4A813A84-7AFA-44B0-91EA-7160BD06AE27}" destId="{B6E6242B-B242-455A-8486-4A883320C45D}" srcOrd="0" destOrd="0" presId="urn:microsoft.com/office/officeart/2005/8/layout/orgChart1"/>
    <dgm:cxn modelId="{43F9994C-2D2C-43B8-8C67-1D7A0F8B3F8A}" type="presOf" srcId="{91D84ADF-B242-4283-820D-58FB9DED48CA}" destId="{FC1EAB21-14D6-44D5-A319-86CB0CF28264}" srcOrd="0" destOrd="0" presId="urn:microsoft.com/office/officeart/2005/8/layout/orgChart1"/>
    <dgm:cxn modelId="{70F25F35-BCE3-4D05-A3DD-1D7475B2B5C8}" type="presOf" srcId="{40E653B4-973E-4089-89FB-F70127C2283B}" destId="{D46AF03D-0099-4109-9BE4-11FF323BA6C3}" srcOrd="1" destOrd="0" presId="urn:microsoft.com/office/officeart/2005/8/layout/orgChart1"/>
    <dgm:cxn modelId="{23935DA7-B591-4159-90DA-B07E6C680349}" type="presOf" srcId="{9D68DCDA-ED02-40DA-9347-9E14C906990A}" destId="{43CF1A4E-6445-4FD6-8A98-5FD3C058A257}" srcOrd="1" destOrd="0" presId="urn:microsoft.com/office/officeart/2005/8/layout/orgChart1"/>
    <dgm:cxn modelId="{8D3180F9-DD0C-4C98-902A-778B2723D111}" srcId="{9D68DCDA-ED02-40DA-9347-9E14C906990A}" destId="{D9B9E3EB-19DD-4F11-BED9-29D8B7F665A0}" srcOrd="0" destOrd="0" parTransId="{9B624B66-B2E8-4E2F-BE80-21A124911255}" sibTransId="{011EB83F-40A6-4D63-AB3A-E32537CA5ED7}"/>
    <dgm:cxn modelId="{95E481E0-9E90-4C0A-8E8C-5E1ECDCF09A8}" type="presOf" srcId="{D9B9E3EB-19DD-4F11-BED9-29D8B7F665A0}" destId="{AC96F696-CE92-4A87-8FBF-8DC4F447668F}" srcOrd="1" destOrd="0" presId="urn:microsoft.com/office/officeart/2005/8/layout/orgChart1"/>
    <dgm:cxn modelId="{64C1C3B9-7864-42AF-A267-A8E55BC2B855}" type="presOf" srcId="{34A52DB8-B94F-4278-A166-F1537A8A5144}" destId="{65646117-98B6-4610-9EB8-192E08995A21}" srcOrd="1" destOrd="0" presId="urn:microsoft.com/office/officeart/2005/8/layout/orgChart1"/>
    <dgm:cxn modelId="{3495C51C-E221-4ECD-AA2A-D4610419E9FE}" type="presOf" srcId="{77A3AD5D-B170-40C0-88AE-2B878616E58C}" destId="{EFD2F5A3-60E9-4CE6-9CDC-9106E69CF7A6}" srcOrd="0" destOrd="0" presId="urn:microsoft.com/office/officeart/2005/8/layout/orgChart1"/>
    <dgm:cxn modelId="{851C4F1E-1BB3-4A6C-AF20-30481242D8B6}" type="presOf" srcId="{1761CB0D-8DBA-470F-B528-1B101989C73D}" destId="{4735DFCE-D1CA-46D8-870A-BC3D5C8A9A0C}" srcOrd="0" destOrd="0" presId="urn:microsoft.com/office/officeart/2005/8/layout/orgChart1"/>
    <dgm:cxn modelId="{BA6ED48E-1338-4E4E-B0A3-1E84A92360B9}" type="presOf" srcId="{65C3E786-8BDE-495A-9EAD-DB0A7A11F384}" destId="{F47B617D-F799-4B2C-9A42-6F00F0EA1EBD}" srcOrd="0" destOrd="0" presId="urn:microsoft.com/office/officeart/2005/8/layout/orgChart1"/>
    <dgm:cxn modelId="{1E7AC810-DA0E-4CBE-9E0B-CA24019D3FE0}" srcId="{9D68DCDA-ED02-40DA-9347-9E14C906990A}" destId="{4A813A84-7AFA-44B0-91EA-7160BD06AE27}" srcOrd="1" destOrd="0" parTransId="{77A3AD5D-B170-40C0-88AE-2B878616E58C}" sibTransId="{13FB60A9-A838-4D26-9231-486407A35380}"/>
    <dgm:cxn modelId="{2A99CCCE-0C07-474C-AA55-8DEAE99C5AE9}" srcId="{89E7AC53-F409-4078-9B31-8D814C4ED8F5}" destId="{34A52DB8-B94F-4278-A166-F1537A8A5144}" srcOrd="2" destOrd="0" parTransId="{1761CB0D-8DBA-470F-B528-1B101989C73D}" sibTransId="{38EA7B1B-8F5F-4B25-91C4-959F3F86536E}"/>
    <dgm:cxn modelId="{06058903-8BA8-445B-A1DF-789DD9C08FB3}" type="presOf" srcId="{B188A713-B34D-4909-B14B-CAD6AFD7C2D5}" destId="{5D4A5A35-DF9C-44A5-A0CD-05AF4C506F0E}" srcOrd="0" destOrd="0" presId="urn:microsoft.com/office/officeart/2005/8/layout/orgChart1"/>
    <dgm:cxn modelId="{1D5979A0-65D1-49E8-AF8D-06374ABFA9F2}" type="presOf" srcId="{89E7AC53-F409-4078-9B31-8D814C4ED8F5}" destId="{406B062F-9EDF-42F1-B966-73873EA80AAF}" srcOrd="1" destOrd="0" presId="urn:microsoft.com/office/officeart/2005/8/layout/orgChart1"/>
    <dgm:cxn modelId="{47E68121-D1F6-4FFB-99C0-B5A76260AC7D}" type="presOf" srcId="{9B624B66-B2E8-4E2F-BE80-21A124911255}" destId="{2E0B5B70-DF9D-4C4B-BDF9-32A193B93A0E}" srcOrd="0" destOrd="0" presId="urn:microsoft.com/office/officeart/2005/8/layout/orgChart1"/>
    <dgm:cxn modelId="{6DF55A2C-6C08-461C-8326-D1852C9EDE64}" type="presOf" srcId="{D9B9E3EB-19DD-4F11-BED9-29D8B7F665A0}" destId="{2F4B39C0-4208-4996-95B9-7EBABA08E810}" srcOrd="0" destOrd="0" presId="urn:microsoft.com/office/officeart/2005/8/layout/orgChart1"/>
    <dgm:cxn modelId="{C271FD4B-F258-4471-A13C-4FD3809ADE06}" type="presOf" srcId="{E8131191-A12A-472E-823F-274D786F9126}" destId="{FEF7E625-78C6-4699-9780-4480B0CC31C0}" srcOrd="0" destOrd="0" presId="urn:microsoft.com/office/officeart/2005/8/layout/orgChart1"/>
    <dgm:cxn modelId="{80467BCB-0B07-400B-9886-B331B2517F9E}" srcId="{89E7AC53-F409-4078-9B31-8D814C4ED8F5}" destId="{5BB37B69-BE0A-4367-908F-75049F633BAD}" srcOrd="0" destOrd="0" parTransId="{B7D0E52D-3C94-4E5A-85DA-3BED9786588B}" sibTransId="{7C5675CD-37F2-4B99-A90C-90D8841BB5D0}"/>
    <dgm:cxn modelId="{50381816-796C-4766-B380-B14E4C807F8C}" type="presOf" srcId="{EC626605-6AEE-4093-A262-0CE7BB547A8B}" destId="{4066761D-3CBD-4850-B2A6-4EDED30A4714}" srcOrd="0" destOrd="0" presId="urn:microsoft.com/office/officeart/2005/8/layout/orgChart1"/>
    <dgm:cxn modelId="{570FAF94-6F39-47C1-AEC7-71516F419AF5}" type="presOf" srcId="{68F262B0-14DF-4B59-AD27-C7C67D3FEAC1}" destId="{BB839495-BC57-42DB-9BFC-A39249919856}" srcOrd="0" destOrd="0" presId="urn:microsoft.com/office/officeart/2005/8/layout/orgChart1"/>
    <dgm:cxn modelId="{43CD627E-2C3B-4108-A452-951F013390DA}" type="presOf" srcId="{5BB37B69-BE0A-4367-908F-75049F633BAD}" destId="{378BA03F-FBEF-4879-9BD0-7CB1749D3629}" srcOrd="1" destOrd="0" presId="urn:microsoft.com/office/officeart/2005/8/layout/orgChart1"/>
    <dgm:cxn modelId="{46A711E4-C162-440A-A982-9994A75463FD}" srcId="{89E7AC53-F409-4078-9B31-8D814C4ED8F5}" destId="{B188A713-B34D-4909-B14B-CAD6AFD7C2D5}" srcOrd="1" destOrd="0" parTransId="{5C4B06D8-3243-497E-B4D0-0AA86188F483}" sibTransId="{A48CF603-6BDF-4507-9EBF-8A17CE82621F}"/>
    <dgm:cxn modelId="{AAE11911-E3F7-4595-99A9-B1F64FEF03A6}" type="presOf" srcId="{40E653B4-973E-4089-89FB-F70127C2283B}" destId="{6FBFACD9-3D50-41F5-8B9E-74B9755372E8}" srcOrd="0" destOrd="0" presId="urn:microsoft.com/office/officeart/2005/8/layout/orgChart1"/>
    <dgm:cxn modelId="{59BCC72B-2C46-4F21-8430-E7D14C02FB18}" type="presOf" srcId="{B7D0E52D-3C94-4E5A-85DA-3BED9786588B}" destId="{48AD53EE-2778-4DED-845E-26177D6490A5}" srcOrd="0" destOrd="0" presId="urn:microsoft.com/office/officeart/2005/8/layout/orgChart1"/>
    <dgm:cxn modelId="{ABDBF9A4-2C7C-4B4A-8E34-6114EF0BF010}" srcId="{91D84ADF-B242-4283-820D-58FB9DED48CA}" destId="{9D68DCDA-ED02-40DA-9347-9E14C906990A}" srcOrd="0" destOrd="0" parTransId="{65C3E786-8BDE-495A-9EAD-DB0A7A11F384}" sibTransId="{4B27F085-510B-4DF3-AEC8-9962BA015EBE}"/>
    <dgm:cxn modelId="{AF870E09-79BA-4E02-BCB6-B489B24FB539}" type="presOf" srcId="{3925D44F-82FE-4DBA-A13C-0512FA250244}" destId="{B81F56B5-BA20-47EF-B920-749A017941ED}" srcOrd="0" destOrd="0" presId="urn:microsoft.com/office/officeart/2005/8/layout/orgChart1"/>
    <dgm:cxn modelId="{1507E542-3A04-4716-87D5-4989C3A96D33}" type="presOf" srcId="{91D84ADF-B242-4283-820D-58FB9DED48CA}" destId="{AF5D6265-0B29-4766-9991-46FD8EA9A80F}" srcOrd="1" destOrd="0" presId="urn:microsoft.com/office/officeart/2005/8/layout/orgChart1"/>
    <dgm:cxn modelId="{C9D8B8F9-250F-496B-A7BD-D5664D7AC965}" type="presOf" srcId="{B188A713-B34D-4909-B14B-CAD6AFD7C2D5}" destId="{4C9C31BF-DBAA-4D5A-9106-38047EE5A5AD}" srcOrd="1" destOrd="0" presId="urn:microsoft.com/office/officeart/2005/8/layout/orgChart1"/>
    <dgm:cxn modelId="{D0C63861-7A7F-4DD7-BC8B-CEE162FD6F0C}" type="presParOf" srcId="{4066761D-3CBD-4850-B2A6-4EDED30A4714}" destId="{312CD821-4910-426D-8FE4-4AD4B520D211}" srcOrd="0" destOrd="0" presId="urn:microsoft.com/office/officeart/2005/8/layout/orgChart1"/>
    <dgm:cxn modelId="{6A8E8CB5-8AFC-4C81-8FA8-D91A693DB3CC}" type="presParOf" srcId="{312CD821-4910-426D-8FE4-4AD4B520D211}" destId="{8E91A6C9-CD3F-47A2-85CF-B6247E202B9F}" srcOrd="0" destOrd="0" presId="urn:microsoft.com/office/officeart/2005/8/layout/orgChart1"/>
    <dgm:cxn modelId="{FFA681BD-73C1-4588-BD6E-EE167B56AAD2}" type="presParOf" srcId="{8E91A6C9-CD3F-47A2-85CF-B6247E202B9F}" destId="{FC1EAB21-14D6-44D5-A319-86CB0CF28264}" srcOrd="0" destOrd="0" presId="urn:microsoft.com/office/officeart/2005/8/layout/orgChart1"/>
    <dgm:cxn modelId="{129945DC-05F3-4E79-8949-FAAD59657B7D}" type="presParOf" srcId="{8E91A6C9-CD3F-47A2-85CF-B6247E202B9F}" destId="{AF5D6265-0B29-4766-9991-46FD8EA9A80F}" srcOrd="1" destOrd="0" presId="urn:microsoft.com/office/officeart/2005/8/layout/orgChart1"/>
    <dgm:cxn modelId="{F7F2C259-2DFF-40A8-91E0-14A49902B182}" type="presParOf" srcId="{312CD821-4910-426D-8FE4-4AD4B520D211}" destId="{B2849F8A-EC8D-4FFA-A417-592C49FEC03F}" srcOrd="1" destOrd="0" presId="urn:microsoft.com/office/officeart/2005/8/layout/orgChart1"/>
    <dgm:cxn modelId="{E0847204-35E4-493F-A10A-8CDC0CAB6C3E}" type="presParOf" srcId="{B2849F8A-EC8D-4FFA-A417-592C49FEC03F}" destId="{F47B617D-F799-4B2C-9A42-6F00F0EA1EBD}" srcOrd="0" destOrd="0" presId="urn:microsoft.com/office/officeart/2005/8/layout/orgChart1"/>
    <dgm:cxn modelId="{3AC84CCC-FCED-4934-9940-AF706B1D6061}" type="presParOf" srcId="{B2849F8A-EC8D-4FFA-A417-592C49FEC03F}" destId="{8FAC5B4C-D521-404A-B2C0-BF3906D1B6BA}" srcOrd="1" destOrd="0" presId="urn:microsoft.com/office/officeart/2005/8/layout/orgChart1"/>
    <dgm:cxn modelId="{F39942E3-AA68-4A81-AC84-C2BC0C5673AA}" type="presParOf" srcId="{8FAC5B4C-D521-404A-B2C0-BF3906D1B6BA}" destId="{EB74222A-F5F4-445B-8FAA-278CD10D7004}" srcOrd="0" destOrd="0" presId="urn:microsoft.com/office/officeart/2005/8/layout/orgChart1"/>
    <dgm:cxn modelId="{BA79C280-98EA-4104-AE28-922643D310A2}" type="presParOf" srcId="{EB74222A-F5F4-445B-8FAA-278CD10D7004}" destId="{38E78953-1BA8-43E0-9357-EFF20754D8F4}" srcOrd="0" destOrd="0" presId="urn:microsoft.com/office/officeart/2005/8/layout/orgChart1"/>
    <dgm:cxn modelId="{AD3415BA-D558-46D7-BB4F-E9329FA61BEF}" type="presParOf" srcId="{EB74222A-F5F4-445B-8FAA-278CD10D7004}" destId="{43CF1A4E-6445-4FD6-8A98-5FD3C058A257}" srcOrd="1" destOrd="0" presId="urn:microsoft.com/office/officeart/2005/8/layout/orgChart1"/>
    <dgm:cxn modelId="{59252012-3E91-4BE0-976B-A10E88CCEB1D}" type="presParOf" srcId="{8FAC5B4C-D521-404A-B2C0-BF3906D1B6BA}" destId="{2AC4A03B-D18D-4FA1-9057-6FEB7AB91C54}" srcOrd="1" destOrd="0" presId="urn:microsoft.com/office/officeart/2005/8/layout/orgChart1"/>
    <dgm:cxn modelId="{160F6C95-A1FC-4843-A0EB-AA2DB5318D45}" type="presParOf" srcId="{2AC4A03B-D18D-4FA1-9057-6FEB7AB91C54}" destId="{2E0B5B70-DF9D-4C4B-BDF9-32A193B93A0E}" srcOrd="0" destOrd="0" presId="urn:microsoft.com/office/officeart/2005/8/layout/orgChart1"/>
    <dgm:cxn modelId="{BF844AF1-730A-48C7-9A3D-CA7BB135AF29}" type="presParOf" srcId="{2AC4A03B-D18D-4FA1-9057-6FEB7AB91C54}" destId="{63FC8466-C883-4B11-A87E-45AC39956FE6}" srcOrd="1" destOrd="0" presId="urn:microsoft.com/office/officeart/2005/8/layout/orgChart1"/>
    <dgm:cxn modelId="{2693E45C-F5F6-42C4-8703-2404A2FF686F}" type="presParOf" srcId="{63FC8466-C883-4B11-A87E-45AC39956FE6}" destId="{EC44C577-5B52-419F-8714-36BDBD4D79EC}" srcOrd="0" destOrd="0" presId="urn:microsoft.com/office/officeart/2005/8/layout/orgChart1"/>
    <dgm:cxn modelId="{C1954B0A-6A6E-4E31-80A3-3F729D29F252}" type="presParOf" srcId="{EC44C577-5B52-419F-8714-36BDBD4D79EC}" destId="{2F4B39C0-4208-4996-95B9-7EBABA08E810}" srcOrd="0" destOrd="0" presId="urn:microsoft.com/office/officeart/2005/8/layout/orgChart1"/>
    <dgm:cxn modelId="{D2F1FCBD-3C77-4032-A072-CE1B723ADA54}" type="presParOf" srcId="{EC44C577-5B52-419F-8714-36BDBD4D79EC}" destId="{AC96F696-CE92-4A87-8FBF-8DC4F447668F}" srcOrd="1" destOrd="0" presId="urn:microsoft.com/office/officeart/2005/8/layout/orgChart1"/>
    <dgm:cxn modelId="{ECDFD69E-D8C5-4E6C-A928-68122F6B0944}" type="presParOf" srcId="{63FC8466-C883-4B11-A87E-45AC39956FE6}" destId="{0B332024-60AA-455A-A90B-4EE52E17A9B6}" srcOrd="1" destOrd="0" presId="urn:microsoft.com/office/officeart/2005/8/layout/orgChart1"/>
    <dgm:cxn modelId="{88427BC7-2D48-4CD1-BD3D-DDE58866BC04}" type="presParOf" srcId="{63FC8466-C883-4B11-A87E-45AC39956FE6}" destId="{0FCD1767-7AD8-44A1-A86E-14D0DCC836F4}" srcOrd="2" destOrd="0" presId="urn:microsoft.com/office/officeart/2005/8/layout/orgChart1"/>
    <dgm:cxn modelId="{467FE12C-5CA0-4132-89C3-DE1CC0F65A65}" type="presParOf" srcId="{2AC4A03B-D18D-4FA1-9057-6FEB7AB91C54}" destId="{EFD2F5A3-60E9-4CE6-9CDC-9106E69CF7A6}" srcOrd="2" destOrd="0" presId="urn:microsoft.com/office/officeart/2005/8/layout/orgChart1"/>
    <dgm:cxn modelId="{CF8B0F2F-9651-4BF1-8B9E-F9A0880F0A70}" type="presParOf" srcId="{2AC4A03B-D18D-4FA1-9057-6FEB7AB91C54}" destId="{89A98AE4-08E2-4E20-9F49-AEDB7A7D992D}" srcOrd="3" destOrd="0" presId="urn:microsoft.com/office/officeart/2005/8/layout/orgChart1"/>
    <dgm:cxn modelId="{E9F68BFA-917F-4BFF-8975-D1DE5F877A7A}" type="presParOf" srcId="{89A98AE4-08E2-4E20-9F49-AEDB7A7D992D}" destId="{B7C86592-00E2-44DD-B0FC-1C256CA0EC41}" srcOrd="0" destOrd="0" presId="urn:microsoft.com/office/officeart/2005/8/layout/orgChart1"/>
    <dgm:cxn modelId="{DFFB992D-BE8D-492D-AF38-C166B2463D9E}" type="presParOf" srcId="{B7C86592-00E2-44DD-B0FC-1C256CA0EC41}" destId="{B6E6242B-B242-455A-8486-4A883320C45D}" srcOrd="0" destOrd="0" presId="urn:microsoft.com/office/officeart/2005/8/layout/orgChart1"/>
    <dgm:cxn modelId="{F6E1A3EF-BF12-4444-AEBD-830A07A51729}" type="presParOf" srcId="{B7C86592-00E2-44DD-B0FC-1C256CA0EC41}" destId="{B95B3078-F62B-4137-A7C3-E6A6F9F5B7DE}" srcOrd="1" destOrd="0" presId="urn:microsoft.com/office/officeart/2005/8/layout/orgChart1"/>
    <dgm:cxn modelId="{CFE4C17D-D783-4F85-891B-BAEBEFDA50F9}" type="presParOf" srcId="{89A98AE4-08E2-4E20-9F49-AEDB7A7D992D}" destId="{4B13C206-A44B-408E-8809-171C69DA3410}" srcOrd="1" destOrd="0" presId="urn:microsoft.com/office/officeart/2005/8/layout/orgChart1"/>
    <dgm:cxn modelId="{F6D0CC7F-5209-4EE0-8001-691CB33DF9CD}" type="presParOf" srcId="{89A98AE4-08E2-4E20-9F49-AEDB7A7D992D}" destId="{E22ADB1E-CCCC-4279-9B4D-53BDAF35FDEC}" srcOrd="2" destOrd="0" presId="urn:microsoft.com/office/officeart/2005/8/layout/orgChart1"/>
    <dgm:cxn modelId="{53EE9A51-7402-499D-A790-04EF9AD209DE}" type="presParOf" srcId="{8FAC5B4C-D521-404A-B2C0-BF3906D1B6BA}" destId="{872F253E-D514-486E-BECE-AA79F30D508D}" srcOrd="2" destOrd="0" presId="urn:microsoft.com/office/officeart/2005/8/layout/orgChart1"/>
    <dgm:cxn modelId="{1BCB662C-0F16-4FB1-9E81-503A21A9D7F0}" type="presParOf" srcId="{B2849F8A-EC8D-4FFA-A417-592C49FEC03F}" destId="{BB839495-BC57-42DB-9BFC-A39249919856}" srcOrd="2" destOrd="0" presId="urn:microsoft.com/office/officeart/2005/8/layout/orgChart1"/>
    <dgm:cxn modelId="{A02EE7B4-BE81-4BC3-996D-130C3D2B4000}" type="presParOf" srcId="{B2849F8A-EC8D-4FFA-A417-592C49FEC03F}" destId="{FCB9B65D-FC9D-4B7D-8CCC-A3B8ECA8592F}" srcOrd="3" destOrd="0" presId="urn:microsoft.com/office/officeart/2005/8/layout/orgChart1"/>
    <dgm:cxn modelId="{474DC987-FE97-44D3-9009-C90E3DAA2D1B}" type="presParOf" srcId="{FCB9B65D-FC9D-4B7D-8CCC-A3B8ECA8592F}" destId="{1D81972C-7DE8-4F37-9559-325254D0D632}" srcOrd="0" destOrd="0" presId="urn:microsoft.com/office/officeart/2005/8/layout/orgChart1"/>
    <dgm:cxn modelId="{900DA48B-78C4-48C8-83A0-D4F67655D8C3}" type="presParOf" srcId="{1D81972C-7DE8-4F37-9559-325254D0D632}" destId="{85F5E7CF-D020-45AA-8A53-6780475832D6}" srcOrd="0" destOrd="0" presId="urn:microsoft.com/office/officeart/2005/8/layout/orgChart1"/>
    <dgm:cxn modelId="{89B83678-7F28-4A24-BED8-FAB40BD2636D}" type="presParOf" srcId="{1D81972C-7DE8-4F37-9559-325254D0D632}" destId="{406B062F-9EDF-42F1-B966-73873EA80AAF}" srcOrd="1" destOrd="0" presId="urn:microsoft.com/office/officeart/2005/8/layout/orgChart1"/>
    <dgm:cxn modelId="{D04D584D-E037-47DA-817A-A1F39BB9DC81}" type="presParOf" srcId="{FCB9B65D-FC9D-4B7D-8CCC-A3B8ECA8592F}" destId="{4A6D82F3-21E9-4598-9BEC-702DF26193D9}" srcOrd="1" destOrd="0" presId="urn:microsoft.com/office/officeart/2005/8/layout/orgChart1"/>
    <dgm:cxn modelId="{EACD7A43-E17D-4525-8BB5-08B19B816845}" type="presParOf" srcId="{4A6D82F3-21E9-4598-9BEC-702DF26193D9}" destId="{48AD53EE-2778-4DED-845E-26177D6490A5}" srcOrd="0" destOrd="0" presId="urn:microsoft.com/office/officeart/2005/8/layout/orgChart1"/>
    <dgm:cxn modelId="{C92A4B81-7525-4105-B463-84B8A403856C}" type="presParOf" srcId="{4A6D82F3-21E9-4598-9BEC-702DF26193D9}" destId="{C9881C36-EA64-4523-AFC9-DA23B208EC65}" srcOrd="1" destOrd="0" presId="urn:microsoft.com/office/officeart/2005/8/layout/orgChart1"/>
    <dgm:cxn modelId="{555AE109-084F-4D69-9F68-E13BA8E30BAA}" type="presParOf" srcId="{C9881C36-EA64-4523-AFC9-DA23B208EC65}" destId="{DD696413-1690-4FBD-ADB9-CCD4C9B35D52}" srcOrd="0" destOrd="0" presId="urn:microsoft.com/office/officeart/2005/8/layout/orgChart1"/>
    <dgm:cxn modelId="{F868D735-7931-49AB-AF92-1CDCB0EF6700}" type="presParOf" srcId="{DD696413-1690-4FBD-ADB9-CCD4C9B35D52}" destId="{A9D62632-7CB1-4EAF-A712-389EDFC5175A}" srcOrd="0" destOrd="0" presId="urn:microsoft.com/office/officeart/2005/8/layout/orgChart1"/>
    <dgm:cxn modelId="{F44D5EB0-E48A-4112-97B1-402E2F9776DE}" type="presParOf" srcId="{DD696413-1690-4FBD-ADB9-CCD4C9B35D52}" destId="{378BA03F-FBEF-4879-9BD0-7CB1749D3629}" srcOrd="1" destOrd="0" presId="urn:microsoft.com/office/officeart/2005/8/layout/orgChart1"/>
    <dgm:cxn modelId="{F96B77A5-9ED3-44E3-A778-BDA61E9A07A5}" type="presParOf" srcId="{C9881C36-EA64-4523-AFC9-DA23B208EC65}" destId="{340F5040-39A4-4255-AFE0-533602898151}" srcOrd="1" destOrd="0" presId="urn:microsoft.com/office/officeart/2005/8/layout/orgChart1"/>
    <dgm:cxn modelId="{8B6DEEC7-197C-4CEC-877B-675908BA3A39}" type="presParOf" srcId="{C9881C36-EA64-4523-AFC9-DA23B208EC65}" destId="{0427480C-5003-435D-9EEB-6F095A469CC0}" srcOrd="2" destOrd="0" presId="urn:microsoft.com/office/officeart/2005/8/layout/orgChart1"/>
    <dgm:cxn modelId="{AE902392-AF73-4CB4-8AF6-DC3C16C6C378}" type="presParOf" srcId="{4A6D82F3-21E9-4598-9BEC-702DF26193D9}" destId="{18E2C54E-538C-44F5-8F83-71D143F80F86}" srcOrd="2" destOrd="0" presId="urn:microsoft.com/office/officeart/2005/8/layout/orgChart1"/>
    <dgm:cxn modelId="{2AAE3DA6-BFFA-4366-9B29-2D359D32E3EE}" type="presParOf" srcId="{4A6D82F3-21E9-4598-9BEC-702DF26193D9}" destId="{C2D55B2A-3474-4E6F-90F7-4D57E5A40217}" srcOrd="3" destOrd="0" presId="urn:microsoft.com/office/officeart/2005/8/layout/orgChart1"/>
    <dgm:cxn modelId="{B3D3B748-BD91-4F0E-8918-392F181D683A}" type="presParOf" srcId="{C2D55B2A-3474-4E6F-90F7-4D57E5A40217}" destId="{A8F3C970-A990-4AA9-B75B-7144859B8525}" srcOrd="0" destOrd="0" presId="urn:microsoft.com/office/officeart/2005/8/layout/orgChart1"/>
    <dgm:cxn modelId="{C59ECE6C-AF25-48AC-9E9F-7A938CC995C9}" type="presParOf" srcId="{A8F3C970-A990-4AA9-B75B-7144859B8525}" destId="{5D4A5A35-DF9C-44A5-A0CD-05AF4C506F0E}" srcOrd="0" destOrd="0" presId="urn:microsoft.com/office/officeart/2005/8/layout/orgChart1"/>
    <dgm:cxn modelId="{438B5CD0-ACEF-4F64-B896-65E955EEC564}" type="presParOf" srcId="{A8F3C970-A990-4AA9-B75B-7144859B8525}" destId="{4C9C31BF-DBAA-4D5A-9106-38047EE5A5AD}" srcOrd="1" destOrd="0" presId="urn:microsoft.com/office/officeart/2005/8/layout/orgChart1"/>
    <dgm:cxn modelId="{905B5DE9-24DE-449E-A323-EA5A449979EA}" type="presParOf" srcId="{C2D55B2A-3474-4E6F-90F7-4D57E5A40217}" destId="{B68439E5-0A99-4FEC-9FB6-C75602213795}" srcOrd="1" destOrd="0" presId="urn:microsoft.com/office/officeart/2005/8/layout/orgChart1"/>
    <dgm:cxn modelId="{C4AD771E-3A65-4DE2-9DD3-2583F2294163}" type="presParOf" srcId="{C2D55B2A-3474-4E6F-90F7-4D57E5A40217}" destId="{670D74A9-FA4B-4117-8F84-58B9EDEB6A00}" srcOrd="2" destOrd="0" presId="urn:microsoft.com/office/officeart/2005/8/layout/orgChart1"/>
    <dgm:cxn modelId="{1C9F8BF9-5F1D-420E-B4AA-A5A426932180}" type="presParOf" srcId="{4A6D82F3-21E9-4598-9BEC-702DF26193D9}" destId="{4735DFCE-D1CA-46D8-870A-BC3D5C8A9A0C}" srcOrd="4" destOrd="0" presId="urn:microsoft.com/office/officeart/2005/8/layout/orgChart1"/>
    <dgm:cxn modelId="{A5B14EE7-B37D-496E-845D-837B4F215886}" type="presParOf" srcId="{4A6D82F3-21E9-4598-9BEC-702DF26193D9}" destId="{87713EAA-7A05-4D06-AC33-664AB1206BE9}" srcOrd="5" destOrd="0" presId="urn:microsoft.com/office/officeart/2005/8/layout/orgChart1"/>
    <dgm:cxn modelId="{5FB35081-2BD2-4302-8465-6E24446B47AE}" type="presParOf" srcId="{87713EAA-7A05-4D06-AC33-664AB1206BE9}" destId="{28330BFC-5D9B-4F88-B2F6-1DC7B91D5C3B}" srcOrd="0" destOrd="0" presId="urn:microsoft.com/office/officeart/2005/8/layout/orgChart1"/>
    <dgm:cxn modelId="{49222799-1BDA-4B41-B86A-7C6C543683A8}" type="presParOf" srcId="{28330BFC-5D9B-4F88-B2F6-1DC7B91D5C3B}" destId="{72A077CA-EE95-423C-B593-4FC291E2F4AA}" srcOrd="0" destOrd="0" presId="urn:microsoft.com/office/officeart/2005/8/layout/orgChart1"/>
    <dgm:cxn modelId="{CEA83EB2-828D-429A-894E-C645E65BB201}" type="presParOf" srcId="{28330BFC-5D9B-4F88-B2F6-1DC7B91D5C3B}" destId="{65646117-98B6-4610-9EB8-192E08995A21}" srcOrd="1" destOrd="0" presId="urn:microsoft.com/office/officeart/2005/8/layout/orgChart1"/>
    <dgm:cxn modelId="{77884C29-A791-42A7-A546-9AD840B10323}" type="presParOf" srcId="{87713EAA-7A05-4D06-AC33-664AB1206BE9}" destId="{A5EE97E1-9A6F-478C-B876-4FEEAB3B60D6}" srcOrd="1" destOrd="0" presId="urn:microsoft.com/office/officeart/2005/8/layout/orgChart1"/>
    <dgm:cxn modelId="{59D5057D-7B4D-4847-B48E-270065F22882}" type="presParOf" srcId="{87713EAA-7A05-4D06-AC33-664AB1206BE9}" destId="{FC2F688B-70A9-41F6-B3EF-4F2E0C95E67C}" srcOrd="2" destOrd="0" presId="urn:microsoft.com/office/officeart/2005/8/layout/orgChart1"/>
    <dgm:cxn modelId="{F0340EE0-E597-4CD2-A1BE-7DB6AB0EAC13}" type="presParOf" srcId="{FCB9B65D-FC9D-4B7D-8CCC-A3B8ECA8592F}" destId="{DC05EC8E-0F28-441E-953A-776F2509E6D1}" srcOrd="2" destOrd="0" presId="urn:microsoft.com/office/officeart/2005/8/layout/orgChart1"/>
    <dgm:cxn modelId="{87B46079-EA79-4BED-AD03-EAB4E074D249}" type="presParOf" srcId="{B2849F8A-EC8D-4FFA-A417-592C49FEC03F}" destId="{9C71437A-F9FD-4DEF-B8A9-77B1FDE52E87}" srcOrd="4" destOrd="0" presId="urn:microsoft.com/office/officeart/2005/8/layout/orgChart1"/>
    <dgm:cxn modelId="{A27C482D-F4F5-4934-A4CD-BE01B4F20C2E}" type="presParOf" srcId="{B2849F8A-EC8D-4FFA-A417-592C49FEC03F}" destId="{1E221CA1-F435-4E9C-8C65-AFEC5D9F0F5C}" srcOrd="5" destOrd="0" presId="urn:microsoft.com/office/officeart/2005/8/layout/orgChart1"/>
    <dgm:cxn modelId="{4063FC8C-2358-45D4-98BA-229D9B12D568}" type="presParOf" srcId="{1E221CA1-F435-4E9C-8C65-AFEC5D9F0F5C}" destId="{92902763-6A4A-4371-AD5E-9873AD2CCD53}" srcOrd="0" destOrd="0" presId="urn:microsoft.com/office/officeart/2005/8/layout/orgChart1"/>
    <dgm:cxn modelId="{AB4268A4-DD0B-4C8C-8178-87104F542C2D}" type="presParOf" srcId="{92902763-6A4A-4371-AD5E-9873AD2CCD53}" destId="{6FBFACD9-3D50-41F5-8B9E-74B9755372E8}" srcOrd="0" destOrd="0" presId="urn:microsoft.com/office/officeart/2005/8/layout/orgChart1"/>
    <dgm:cxn modelId="{57D48F6F-A880-49DE-B95D-FFB2A32EB3F2}" type="presParOf" srcId="{92902763-6A4A-4371-AD5E-9873AD2CCD53}" destId="{D46AF03D-0099-4109-9BE4-11FF323BA6C3}" srcOrd="1" destOrd="0" presId="urn:microsoft.com/office/officeart/2005/8/layout/orgChart1"/>
    <dgm:cxn modelId="{C0D6844E-934F-456D-B661-E2C3DE99A32E}" type="presParOf" srcId="{1E221CA1-F435-4E9C-8C65-AFEC5D9F0F5C}" destId="{68B42C9B-4FCC-41FE-8F6F-A610DFBEFC5E}" srcOrd="1" destOrd="0" presId="urn:microsoft.com/office/officeart/2005/8/layout/orgChart1"/>
    <dgm:cxn modelId="{586C80C8-E044-4AA9-9B38-5D2E130D2B5E}" type="presParOf" srcId="{1E221CA1-F435-4E9C-8C65-AFEC5D9F0F5C}" destId="{C3F64BC3-AC04-4B67-81E8-4909ED662C06}" srcOrd="2" destOrd="0" presId="urn:microsoft.com/office/officeart/2005/8/layout/orgChart1"/>
    <dgm:cxn modelId="{BE82E9C5-A50E-471B-990E-18845A3169C7}" type="presParOf" srcId="{B2849F8A-EC8D-4FFA-A417-592C49FEC03F}" destId="{B81F56B5-BA20-47EF-B920-749A017941ED}" srcOrd="6" destOrd="0" presId="urn:microsoft.com/office/officeart/2005/8/layout/orgChart1"/>
    <dgm:cxn modelId="{CE0ABD5E-3CFC-4091-98F4-706AE79CE0D9}" type="presParOf" srcId="{B2849F8A-EC8D-4FFA-A417-592C49FEC03F}" destId="{03197D51-7792-41F7-9C35-B45330773C3F}" srcOrd="7" destOrd="0" presId="urn:microsoft.com/office/officeart/2005/8/layout/orgChart1"/>
    <dgm:cxn modelId="{09B9017B-36D0-42FE-A61E-057FCF45C948}" type="presParOf" srcId="{03197D51-7792-41F7-9C35-B45330773C3F}" destId="{C05F4422-CD6B-4A53-9D45-2E1C8CB57482}" srcOrd="0" destOrd="0" presId="urn:microsoft.com/office/officeart/2005/8/layout/orgChart1"/>
    <dgm:cxn modelId="{31A0E627-6763-411C-B8D9-4D532A6AE192}" type="presParOf" srcId="{C05F4422-CD6B-4A53-9D45-2E1C8CB57482}" destId="{FEF7E625-78C6-4699-9780-4480B0CC31C0}" srcOrd="0" destOrd="0" presId="urn:microsoft.com/office/officeart/2005/8/layout/orgChart1"/>
    <dgm:cxn modelId="{3C5BB951-2238-4F73-8164-EF16BF6CE5F3}" type="presParOf" srcId="{C05F4422-CD6B-4A53-9D45-2E1C8CB57482}" destId="{79444466-3C4D-4163-B793-AA30BCC75F30}" srcOrd="1" destOrd="0" presId="urn:microsoft.com/office/officeart/2005/8/layout/orgChart1"/>
    <dgm:cxn modelId="{F500A513-FDFC-4CAC-9C71-32AB95515E86}" type="presParOf" srcId="{03197D51-7792-41F7-9C35-B45330773C3F}" destId="{A9C9C537-AF57-4A97-A8F5-B36DCACB2633}" srcOrd="1" destOrd="0" presId="urn:microsoft.com/office/officeart/2005/8/layout/orgChart1"/>
    <dgm:cxn modelId="{112727EF-04E7-4CD6-B841-C7C457B1D922}" type="presParOf" srcId="{03197D51-7792-41F7-9C35-B45330773C3F}" destId="{25ACDFC2-DAF3-4B27-B372-D6F1216C479A}" srcOrd="2" destOrd="0" presId="urn:microsoft.com/office/officeart/2005/8/layout/orgChart1"/>
    <dgm:cxn modelId="{96D496FE-6AD2-40FA-9859-57B76D226D99}" type="presParOf" srcId="{312CD821-4910-426D-8FE4-4AD4B520D211}" destId="{CAF1E0A6-0329-41A3-B0A0-AE493B2494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626605-6AEE-4093-A262-0CE7BB547A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D84ADF-B242-4283-820D-58FB9DED48CA}">
      <dgm:prSet phldrT="[Text]"/>
      <dgm:spPr/>
      <dgm:t>
        <a:bodyPr/>
        <a:lstStyle/>
        <a:p>
          <a:r>
            <a:rPr lang="en-GB" dirty="0"/>
            <a:t>Command Function</a:t>
          </a:r>
        </a:p>
      </dgm:t>
    </dgm:pt>
    <dgm:pt modelId="{25B15468-D715-4B38-AC3F-E1F3BD5E0C32}" type="parTrans" cxnId="{4821933D-5A13-42CC-A44F-A9C0EB50524B}">
      <dgm:prSet/>
      <dgm:spPr/>
      <dgm:t>
        <a:bodyPr/>
        <a:lstStyle/>
        <a:p>
          <a:endParaRPr lang="en-GB"/>
        </a:p>
      </dgm:t>
    </dgm:pt>
    <dgm:pt modelId="{3160FF30-5841-428A-B001-38FFB17C262F}" type="sibTrans" cxnId="{4821933D-5A13-42CC-A44F-A9C0EB50524B}">
      <dgm:prSet/>
      <dgm:spPr/>
      <dgm:t>
        <a:bodyPr/>
        <a:lstStyle/>
        <a:p>
          <a:endParaRPr lang="en-GB"/>
        </a:p>
      </dgm:t>
    </dgm:pt>
    <dgm:pt modelId="{9D68DCDA-ED02-40DA-9347-9E14C906990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Planning Function</a:t>
          </a:r>
        </a:p>
      </dgm:t>
    </dgm:pt>
    <dgm:pt modelId="{65C3E786-8BDE-495A-9EAD-DB0A7A11F384}" type="parTrans" cxnId="{ABDBF9A4-2C7C-4B4A-8E34-6114EF0BF010}">
      <dgm:prSet/>
      <dgm:spPr/>
      <dgm:t>
        <a:bodyPr/>
        <a:lstStyle/>
        <a:p>
          <a:endParaRPr lang="en-GB"/>
        </a:p>
      </dgm:t>
    </dgm:pt>
    <dgm:pt modelId="{4B27F085-510B-4DF3-AEC8-9962BA015EBE}" type="sibTrans" cxnId="{ABDBF9A4-2C7C-4B4A-8E34-6114EF0BF010}">
      <dgm:prSet/>
      <dgm:spPr/>
      <dgm:t>
        <a:bodyPr/>
        <a:lstStyle/>
        <a:p>
          <a:endParaRPr lang="en-GB"/>
        </a:p>
      </dgm:t>
    </dgm:pt>
    <dgm:pt modelId="{40E653B4-973E-4089-89FB-F70127C2283B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Logistics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Function</a:t>
          </a:r>
        </a:p>
      </dgm:t>
    </dgm:pt>
    <dgm:pt modelId="{F2A5E286-0802-4D11-ACB0-868A5730A118}" type="parTrans" cxnId="{7A726B66-84DD-4312-9B9D-1C3190D1B425}">
      <dgm:prSet/>
      <dgm:spPr/>
      <dgm:t>
        <a:bodyPr/>
        <a:lstStyle/>
        <a:p>
          <a:endParaRPr lang="en-GB"/>
        </a:p>
      </dgm:t>
    </dgm:pt>
    <dgm:pt modelId="{EE01749E-1A32-4BF6-ABCE-E62BF6095AF9}" type="sibTrans" cxnId="{7A726B66-84DD-4312-9B9D-1C3190D1B425}">
      <dgm:prSet/>
      <dgm:spPr/>
      <dgm:t>
        <a:bodyPr/>
        <a:lstStyle/>
        <a:p>
          <a:endParaRPr lang="en-GB"/>
        </a:p>
      </dgm:t>
    </dgm:pt>
    <dgm:pt modelId="{E8131191-A12A-472E-823F-274D786F9126}">
      <dgm:prSet phldrT="[Text]"/>
      <dgm:spPr/>
      <dgm:t>
        <a:bodyPr/>
        <a:lstStyle/>
        <a:p>
          <a:r>
            <a:rPr lang="en-GB" dirty="0"/>
            <a:t>Finance Function</a:t>
          </a:r>
        </a:p>
      </dgm:t>
    </dgm:pt>
    <dgm:pt modelId="{3925D44F-82FE-4DBA-A13C-0512FA250244}" type="parTrans" cxnId="{A66D332C-9228-4F0E-A551-3B14A74184D2}">
      <dgm:prSet/>
      <dgm:spPr/>
      <dgm:t>
        <a:bodyPr/>
        <a:lstStyle/>
        <a:p>
          <a:endParaRPr lang="en-GB"/>
        </a:p>
      </dgm:t>
    </dgm:pt>
    <dgm:pt modelId="{31F9555D-2DDD-4C70-B186-1AACD5081AF4}" type="sibTrans" cxnId="{A66D332C-9228-4F0E-A551-3B14A74184D2}">
      <dgm:prSet/>
      <dgm:spPr/>
      <dgm:t>
        <a:bodyPr/>
        <a:lstStyle/>
        <a:p>
          <a:endParaRPr lang="en-GB"/>
        </a:p>
      </dgm:t>
    </dgm:pt>
    <dgm:pt modelId="{89E7AC53-F409-4078-9B31-8D814C4ED8F5}">
      <dgm:prSet/>
      <dgm:spPr/>
      <dgm:t>
        <a:bodyPr/>
        <a:lstStyle/>
        <a:p>
          <a:r>
            <a:rPr lang="en-GB" dirty="0"/>
            <a:t>Operations Function</a:t>
          </a:r>
        </a:p>
      </dgm:t>
    </dgm:pt>
    <dgm:pt modelId="{68F262B0-14DF-4B59-AD27-C7C67D3FEAC1}" type="parTrans" cxnId="{B1C0D7A7-C478-4721-87AC-CD3E435B94E4}">
      <dgm:prSet/>
      <dgm:spPr/>
      <dgm:t>
        <a:bodyPr/>
        <a:lstStyle/>
        <a:p>
          <a:endParaRPr lang="en-GB"/>
        </a:p>
      </dgm:t>
    </dgm:pt>
    <dgm:pt modelId="{2815BE89-0A4C-4A85-B9E7-DD9945C236CC}" type="sibTrans" cxnId="{B1C0D7A7-C478-4721-87AC-CD3E435B94E4}">
      <dgm:prSet/>
      <dgm:spPr/>
      <dgm:t>
        <a:bodyPr/>
        <a:lstStyle/>
        <a:p>
          <a:endParaRPr lang="en-GB"/>
        </a:p>
      </dgm:t>
    </dgm:pt>
    <dgm:pt modelId="{D9B9E3EB-19DD-4F11-BED9-29D8B7F665A0}">
      <dgm:prSet/>
      <dgm:spPr>
        <a:solidFill>
          <a:srgbClr val="C00000"/>
        </a:solidFill>
      </dgm:spPr>
      <dgm:t>
        <a:bodyPr/>
        <a:lstStyle/>
        <a:p>
          <a:pPr>
            <a:spcAft>
              <a:spcPts val="0"/>
            </a:spcAft>
          </a:pPr>
          <a:r>
            <a:rPr lang="en-GB" dirty="0"/>
            <a:t>Response</a:t>
          </a:r>
        </a:p>
        <a:p>
          <a:pPr>
            <a:spcAft>
              <a:spcPts val="0"/>
            </a:spcAft>
          </a:pPr>
          <a:r>
            <a:rPr lang="en-GB" dirty="0"/>
            <a:t>Planning</a:t>
          </a:r>
        </a:p>
      </dgm:t>
    </dgm:pt>
    <dgm:pt modelId="{9B624B66-B2E8-4E2F-BE80-21A124911255}" type="parTrans" cxnId="{8D3180F9-DD0C-4C98-902A-778B2723D111}">
      <dgm:prSet/>
      <dgm:spPr/>
      <dgm:t>
        <a:bodyPr/>
        <a:lstStyle/>
        <a:p>
          <a:endParaRPr lang="en-GB"/>
        </a:p>
      </dgm:t>
    </dgm:pt>
    <dgm:pt modelId="{011EB83F-40A6-4D63-AB3A-E32537CA5ED7}" type="sibTrans" cxnId="{8D3180F9-DD0C-4C98-902A-778B2723D111}">
      <dgm:prSet/>
      <dgm:spPr/>
      <dgm:t>
        <a:bodyPr/>
        <a:lstStyle/>
        <a:p>
          <a:endParaRPr lang="en-GB"/>
        </a:p>
      </dgm:t>
    </dgm:pt>
    <dgm:pt modelId="{5BB37B69-BE0A-4367-908F-75049F633BAD}">
      <dgm:prSet/>
      <dgm:spPr/>
      <dgm:t>
        <a:bodyPr/>
        <a:lstStyle/>
        <a:p>
          <a:pPr>
            <a:spcAft>
              <a:spcPts val="0"/>
            </a:spcAft>
          </a:pPr>
          <a:r>
            <a:rPr lang="en-GB" dirty="0"/>
            <a:t>At-Sea Recovery </a:t>
          </a:r>
        </a:p>
      </dgm:t>
    </dgm:pt>
    <dgm:pt modelId="{B7D0E52D-3C94-4E5A-85DA-3BED9786588B}" type="parTrans" cxnId="{80467BCB-0B07-400B-9886-B331B2517F9E}">
      <dgm:prSet/>
      <dgm:spPr/>
      <dgm:t>
        <a:bodyPr/>
        <a:lstStyle/>
        <a:p>
          <a:endParaRPr lang="en-GB"/>
        </a:p>
      </dgm:t>
    </dgm:pt>
    <dgm:pt modelId="{7C5675CD-37F2-4B99-A90C-90D8841BB5D0}" type="sibTrans" cxnId="{80467BCB-0B07-400B-9886-B331B2517F9E}">
      <dgm:prSet/>
      <dgm:spPr/>
      <dgm:t>
        <a:bodyPr/>
        <a:lstStyle/>
        <a:p>
          <a:endParaRPr lang="en-GB"/>
        </a:p>
      </dgm:t>
    </dgm:pt>
    <dgm:pt modelId="{B188A713-B34D-4909-B14B-CAD6AFD7C2D5}">
      <dgm:prSet/>
      <dgm:spPr/>
      <dgm:t>
        <a:bodyPr/>
        <a:lstStyle/>
        <a:p>
          <a:r>
            <a:rPr lang="en-GB" dirty="0"/>
            <a:t>Near-Sea Recovery</a:t>
          </a:r>
        </a:p>
      </dgm:t>
    </dgm:pt>
    <dgm:pt modelId="{5C4B06D8-3243-497E-B4D0-0AA86188F483}" type="parTrans" cxnId="{46A711E4-C162-440A-A982-9994A75463FD}">
      <dgm:prSet/>
      <dgm:spPr/>
      <dgm:t>
        <a:bodyPr/>
        <a:lstStyle/>
        <a:p>
          <a:endParaRPr lang="en-GB"/>
        </a:p>
      </dgm:t>
    </dgm:pt>
    <dgm:pt modelId="{A48CF603-6BDF-4507-9EBF-8A17CE82621F}" type="sibTrans" cxnId="{46A711E4-C162-440A-A982-9994A75463FD}">
      <dgm:prSet/>
      <dgm:spPr/>
      <dgm:t>
        <a:bodyPr/>
        <a:lstStyle/>
        <a:p>
          <a:endParaRPr lang="en-GB"/>
        </a:p>
      </dgm:t>
    </dgm:pt>
    <dgm:pt modelId="{4A813A84-7AFA-44B0-91EA-7160BD06AE27}">
      <dgm:prSet/>
      <dgm:spPr>
        <a:solidFill>
          <a:srgbClr val="C00000"/>
        </a:solidFill>
      </dgm:spPr>
      <dgm:t>
        <a:bodyPr/>
        <a:lstStyle/>
        <a:p>
          <a:r>
            <a:rPr lang="en-GB" dirty="0"/>
            <a:t>Resource Deployment</a:t>
          </a:r>
        </a:p>
      </dgm:t>
    </dgm:pt>
    <dgm:pt modelId="{77A3AD5D-B170-40C0-88AE-2B878616E58C}" type="parTrans" cxnId="{1E7AC810-DA0E-4CBE-9E0B-CA24019D3FE0}">
      <dgm:prSet/>
      <dgm:spPr/>
      <dgm:t>
        <a:bodyPr/>
        <a:lstStyle/>
        <a:p>
          <a:endParaRPr lang="en-GB"/>
        </a:p>
      </dgm:t>
    </dgm:pt>
    <dgm:pt modelId="{13FB60A9-A838-4D26-9231-486407A35380}" type="sibTrans" cxnId="{1E7AC810-DA0E-4CBE-9E0B-CA24019D3FE0}">
      <dgm:prSet/>
      <dgm:spPr/>
      <dgm:t>
        <a:bodyPr/>
        <a:lstStyle/>
        <a:p>
          <a:endParaRPr lang="en-GB"/>
        </a:p>
      </dgm:t>
    </dgm:pt>
    <dgm:pt modelId="{4066761D-3CBD-4850-B2A6-4EDED30A4714}" type="pres">
      <dgm:prSet presAssocID="{EC626605-6AEE-4093-A262-0CE7BB547A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312CD821-4910-426D-8FE4-4AD4B520D211}" type="pres">
      <dgm:prSet presAssocID="{91D84ADF-B242-4283-820D-58FB9DED48CA}" presName="hierRoot1" presStyleCnt="0">
        <dgm:presLayoutVars>
          <dgm:hierBranch val="init"/>
        </dgm:presLayoutVars>
      </dgm:prSet>
      <dgm:spPr/>
    </dgm:pt>
    <dgm:pt modelId="{8E91A6C9-CD3F-47A2-85CF-B6247E202B9F}" type="pres">
      <dgm:prSet presAssocID="{91D84ADF-B242-4283-820D-58FB9DED48CA}" presName="rootComposite1" presStyleCnt="0"/>
      <dgm:spPr/>
    </dgm:pt>
    <dgm:pt modelId="{FC1EAB21-14D6-44D5-A319-86CB0CF28264}" type="pres">
      <dgm:prSet presAssocID="{91D84ADF-B242-4283-820D-58FB9DED48C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F5D6265-0B29-4766-9991-46FD8EA9A80F}" type="pres">
      <dgm:prSet presAssocID="{91D84ADF-B242-4283-820D-58FB9DED48CA}" presName="rootConnector1" presStyleLbl="node1" presStyleIdx="0" presStyleCnt="0"/>
      <dgm:spPr/>
      <dgm:t>
        <a:bodyPr/>
        <a:lstStyle/>
        <a:p>
          <a:endParaRPr lang="en-GB"/>
        </a:p>
      </dgm:t>
    </dgm:pt>
    <dgm:pt modelId="{B2849F8A-EC8D-4FFA-A417-592C49FEC03F}" type="pres">
      <dgm:prSet presAssocID="{91D84ADF-B242-4283-820D-58FB9DED48CA}" presName="hierChild2" presStyleCnt="0"/>
      <dgm:spPr/>
    </dgm:pt>
    <dgm:pt modelId="{F47B617D-F799-4B2C-9A42-6F00F0EA1EBD}" type="pres">
      <dgm:prSet presAssocID="{65C3E786-8BDE-495A-9EAD-DB0A7A11F384}" presName="Name37" presStyleLbl="parChTrans1D2" presStyleIdx="0" presStyleCnt="4"/>
      <dgm:spPr/>
      <dgm:t>
        <a:bodyPr/>
        <a:lstStyle/>
        <a:p>
          <a:endParaRPr lang="en-GB"/>
        </a:p>
      </dgm:t>
    </dgm:pt>
    <dgm:pt modelId="{8FAC5B4C-D521-404A-B2C0-BF3906D1B6BA}" type="pres">
      <dgm:prSet presAssocID="{9D68DCDA-ED02-40DA-9347-9E14C906990A}" presName="hierRoot2" presStyleCnt="0">
        <dgm:presLayoutVars>
          <dgm:hierBranch val="r"/>
        </dgm:presLayoutVars>
      </dgm:prSet>
      <dgm:spPr/>
    </dgm:pt>
    <dgm:pt modelId="{EB74222A-F5F4-445B-8FAA-278CD10D7004}" type="pres">
      <dgm:prSet presAssocID="{9D68DCDA-ED02-40DA-9347-9E14C906990A}" presName="rootComposite" presStyleCnt="0"/>
      <dgm:spPr/>
    </dgm:pt>
    <dgm:pt modelId="{38E78953-1BA8-43E0-9357-EFF20754D8F4}" type="pres">
      <dgm:prSet presAssocID="{9D68DCDA-ED02-40DA-9347-9E14C906990A}" presName="rootText" presStyleLbl="node2" presStyleIdx="0" presStyleCnt="4" custLinFactX="61826" custLinFactNeighborX="100000" custLinFactNeighborY="440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3CF1A4E-6445-4FD6-8A98-5FD3C058A257}" type="pres">
      <dgm:prSet presAssocID="{9D68DCDA-ED02-40DA-9347-9E14C906990A}" presName="rootConnector" presStyleLbl="node2" presStyleIdx="0" presStyleCnt="4"/>
      <dgm:spPr/>
      <dgm:t>
        <a:bodyPr/>
        <a:lstStyle/>
        <a:p>
          <a:endParaRPr lang="en-GB"/>
        </a:p>
      </dgm:t>
    </dgm:pt>
    <dgm:pt modelId="{2AC4A03B-D18D-4FA1-9057-6FEB7AB91C54}" type="pres">
      <dgm:prSet presAssocID="{9D68DCDA-ED02-40DA-9347-9E14C906990A}" presName="hierChild4" presStyleCnt="0"/>
      <dgm:spPr/>
    </dgm:pt>
    <dgm:pt modelId="{2E0B5B70-DF9D-4C4B-BDF9-32A193B93A0E}" type="pres">
      <dgm:prSet presAssocID="{9B624B66-B2E8-4E2F-BE80-21A124911255}" presName="Name50" presStyleLbl="parChTrans1D3" presStyleIdx="0" presStyleCnt="4"/>
      <dgm:spPr/>
      <dgm:t>
        <a:bodyPr/>
        <a:lstStyle/>
        <a:p>
          <a:endParaRPr lang="en-GB"/>
        </a:p>
      </dgm:t>
    </dgm:pt>
    <dgm:pt modelId="{63FC8466-C883-4B11-A87E-45AC39956FE6}" type="pres">
      <dgm:prSet presAssocID="{D9B9E3EB-19DD-4F11-BED9-29D8B7F665A0}" presName="hierRoot2" presStyleCnt="0">
        <dgm:presLayoutVars>
          <dgm:hierBranch val="init"/>
        </dgm:presLayoutVars>
      </dgm:prSet>
      <dgm:spPr/>
    </dgm:pt>
    <dgm:pt modelId="{EC44C577-5B52-419F-8714-36BDBD4D79EC}" type="pres">
      <dgm:prSet presAssocID="{D9B9E3EB-19DD-4F11-BED9-29D8B7F665A0}" presName="rootComposite" presStyleCnt="0"/>
      <dgm:spPr/>
    </dgm:pt>
    <dgm:pt modelId="{2F4B39C0-4208-4996-95B9-7EBABA08E810}" type="pres">
      <dgm:prSet presAssocID="{D9B9E3EB-19DD-4F11-BED9-29D8B7F665A0}" presName="rootText" presStyleLbl="node3" presStyleIdx="0" presStyleCnt="4" custScaleX="135213" custLinFactX="65946" custLinFactNeighborX="100000" custLinFactNeighborY="351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C96F696-CE92-4A87-8FBF-8DC4F447668F}" type="pres">
      <dgm:prSet presAssocID="{D9B9E3EB-19DD-4F11-BED9-29D8B7F665A0}" presName="rootConnector" presStyleLbl="node3" presStyleIdx="0" presStyleCnt="4"/>
      <dgm:spPr/>
      <dgm:t>
        <a:bodyPr/>
        <a:lstStyle/>
        <a:p>
          <a:endParaRPr lang="en-GB"/>
        </a:p>
      </dgm:t>
    </dgm:pt>
    <dgm:pt modelId="{0B332024-60AA-455A-A90B-4EE52E17A9B6}" type="pres">
      <dgm:prSet presAssocID="{D9B9E3EB-19DD-4F11-BED9-29D8B7F665A0}" presName="hierChild4" presStyleCnt="0"/>
      <dgm:spPr/>
    </dgm:pt>
    <dgm:pt modelId="{0FCD1767-7AD8-44A1-A86E-14D0DCC836F4}" type="pres">
      <dgm:prSet presAssocID="{D9B9E3EB-19DD-4F11-BED9-29D8B7F665A0}" presName="hierChild5" presStyleCnt="0"/>
      <dgm:spPr/>
    </dgm:pt>
    <dgm:pt modelId="{EFD2F5A3-60E9-4CE6-9CDC-9106E69CF7A6}" type="pres">
      <dgm:prSet presAssocID="{77A3AD5D-B170-40C0-88AE-2B878616E58C}" presName="Name50" presStyleLbl="parChTrans1D3" presStyleIdx="1" presStyleCnt="4"/>
      <dgm:spPr/>
      <dgm:t>
        <a:bodyPr/>
        <a:lstStyle/>
        <a:p>
          <a:endParaRPr lang="en-GB"/>
        </a:p>
      </dgm:t>
    </dgm:pt>
    <dgm:pt modelId="{89A98AE4-08E2-4E20-9F49-AEDB7A7D992D}" type="pres">
      <dgm:prSet presAssocID="{4A813A84-7AFA-44B0-91EA-7160BD06AE27}" presName="hierRoot2" presStyleCnt="0">
        <dgm:presLayoutVars>
          <dgm:hierBranch val="init"/>
        </dgm:presLayoutVars>
      </dgm:prSet>
      <dgm:spPr/>
    </dgm:pt>
    <dgm:pt modelId="{B7C86592-00E2-44DD-B0FC-1C256CA0EC41}" type="pres">
      <dgm:prSet presAssocID="{4A813A84-7AFA-44B0-91EA-7160BD06AE27}" presName="rootComposite" presStyleCnt="0"/>
      <dgm:spPr/>
    </dgm:pt>
    <dgm:pt modelId="{B6E6242B-B242-455A-8486-4A883320C45D}" type="pres">
      <dgm:prSet presAssocID="{4A813A84-7AFA-44B0-91EA-7160BD06AE27}" presName="rootText" presStyleLbl="node3" presStyleIdx="1" presStyleCnt="4" custScaleX="135213" custLinFactX="67963" custLinFactNeighborX="100000" custLinFactNeighborY="-10078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B95B3078-F62B-4137-A7C3-E6A6F9F5B7DE}" type="pres">
      <dgm:prSet presAssocID="{4A813A84-7AFA-44B0-91EA-7160BD06AE27}" presName="rootConnector" presStyleLbl="node3" presStyleIdx="1" presStyleCnt="4"/>
      <dgm:spPr/>
      <dgm:t>
        <a:bodyPr/>
        <a:lstStyle/>
        <a:p>
          <a:endParaRPr lang="en-GB"/>
        </a:p>
      </dgm:t>
    </dgm:pt>
    <dgm:pt modelId="{4B13C206-A44B-408E-8809-171C69DA3410}" type="pres">
      <dgm:prSet presAssocID="{4A813A84-7AFA-44B0-91EA-7160BD06AE27}" presName="hierChild4" presStyleCnt="0"/>
      <dgm:spPr/>
    </dgm:pt>
    <dgm:pt modelId="{E22ADB1E-CCCC-4279-9B4D-53BDAF35FDEC}" type="pres">
      <dgm:prSet presAssocID="{4A813A84-7AFA-44B0-91EA-7160BD06AE27}" presName="hierChild5" presStyleCnt="0"/>
      <dgm:spPr/>
    </dgm:pt>
    <dgm:pt modelId="{872F253E-D514-486E-BECE-AA79F30D508D}" type="pres">
      <dgm:prSet presAssocID="{9D68DCDA-ED02-40DA-9347-9E14C906990A}" presName="hierChild5" presStyleCnt="0"/>
      <dgm:spPr/>
    </dgm:pt>
    <dgm:pt modelId="{BB839495-BC57-42DB-9BFC-A39249919856}" type="pres">
      <dgm:prSet presAssocID="{68F262B0-14DF-4B59-AD27-C7C67D3FEAC1}" presName="Name37" presStyleLbl="parChTrans1D2" presStyleIdx="1" presStyleCnt="4"/>
      <dgm:spPr/>
      <dgm:t>
        <a:bodyPr/>
        <a:lstStyle/>
        <a:p>
          <a:endParaRPr lang="en-GB"/>
        </a:p>
      </dgm:t>
    </dgm:pt>
    <dgm:pt modelId="{FCB9B65D-FC9D-4B7D-8CCC-A3B8ECA8592F}" type="pres">
      <dgm:prSet presAssocID="{89E7AC53-F409-4078-9B31-8D814C4ED8F5}" presName="hierRoot2" presStyleCnt="0">
        <dgm:presLayoutVars>
          <dgm:hierBranch val="init"/>
        </dgm:presLayoutVars>
      </dgm:prSet>
      <dgm:spPr/>
    </dgm:pt>
    <dgm:pt modelId="{1D81972C-7DE8-4F37-9559-325254D0D632}" type="pres">
      <dgm:prSet presAssocID="{89E7AC53-F409-4078-9B31-8D814C4ED8F5}" presName="rootComposite" presStyleCnt="0"/>
      <dgm:spPr/>
    </dgm:pt>
    <dgm:pt modelId="{85F5E7CF-D020-45AA-8A53-6780475832D6}" type="pres">
      <dgm:prSet presAssocID="{89E7AC53-F409-4078-9B31-8D814C4ED8F5}" presName="rootText" presStyleLbl="node2" presStyleIdx="1" presStyleCnt="4" custLinFactX="-29671" custLinFactNeighborX="-100000" custLinFactNeighborY="440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06B062F-9EDF-42F1-B966-73873EA80AAF}" type="pres">
      <dgm:prSet presAssocID="{89E7AC53-F409-4078-9B31-8D814C4ED8F5}" presName="rootConnector" presStyleLbl="node2" presStyleIdx="1" presStyleCnt="4"/>
      <dgm:spPr/>
      <dgm:t>
        <a:bodyPr/>
        <a:lstStyle/>
        <a:p>
          <a:endParaRPr lang="en-GB"/>
        </a:p>
      </dgm:t>
    </dgm:pt>
    <dgm:pt modelId="{4A6D82F3-21E9-4598-9BEC-702DF26193D9}" type="pres">
      <dgm:prSet presAssocID="{89E7AC53-F409-4078-9B31-8D814C4ED8F5}" presName="hierChild4" presStyleCnt="0"/>
      <dgm:spPr/>
    </dgm:pt>
    <dgm:pt modelId="{48AD53EE-2778-4DED-845E-26177D6490A5}" type="pres">
      <dgm:prSet presAssocID="{B7D0E52D-3C94-4E5A-85DA-3BED9786588B}" presName="Name37" presStyleLbl="parChTrans1D3" presStyleIdx="2" presStyleCnt="4"/>
      <dgm:spPr/>
      <dgm:t>
        <a:bodyPr/>
        <a:lstStyle/>
        <a:p>
          <a:endParaRPr lang="en-GB"/>
        </a:p>
      </dgm:t>
    </dgm:pt>
    <dgm:pt modelId="{C9881C36-EA64-4523-AFC9-DA23B208EC65}" type="pres">
      <dgm:prSet presAssocID="{5BB37B69-BE0A-4367-908F-75049F633BAD}" presName="hierRoot2" presStyleCnt="0">
        <dgm:presLayoutVars>
          <dgm:hierBranch val="init"/>
        </dgm:presLayoutVars>
      </dgm:prSet>
      <dgm:spPr/>
    </dgm:pt>
    <dgm:pt modelId="{DD696413-1690-4FBD-ADB9-CCD4C9B35D52}" type="pres">
      <dgm:prSet presAssocID="{5BB37B69-BE0A-4367-908F-75049F633BAD}" presName="rootComposite" presStyleCnt="0"/>
      <dgm:spPr/>
    </dgm:pt>
    <dgm:pt modelId="{A9D62632-7CB1-4EAF-A712-389EDFC5175A}" type="pres">
      <dgm:prSet presAssocID="{5BB37B69-BE0A-4367-908F-75049F633BAD}" presName="rootText" presStyleLbl="node3" presStyleIdx="2" presStyleCnt="4" custLinFactX="-32479" custLinFactNeighborX="-100000" custLinFactNeighborY="1078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378BA03F-FBEF-4879-9BD0-7CB1749D3629}" type="pres">
      <dgm:prSet presAssocID="{5BB37B69-BE0A-4367-908F-75049F633BAD}" presName="rootConnector" presStyleLbl="node3" presStyleIdx="2" presStyleCnt="4"/>
      <dgm:spPr/>
      <dgm:t>
        <a:bodyPr/>
        <a:lstStyle/>
        <a:p>
          <a:endParaRPr lang="en-GB"/>
        </a:p>
      </dgm:t>
    </dgm:pt>
    <dgm:pt modelId="{340F5040-39A4-4255-AFE0-533602898151}" type="pres">
      <dgm:prSet presAssocID="{5BB37B69-BE0A-4367-908F-75049F633BAD}" presName="hierChild4" presStyleCnt="0"/>
      <dgm:spPr/>
    </dgm:pt>
    <dgm:pt modelId="{0427480C-5003-435D-9EEB-6F095A469CC0}" type="pres">
      <dgm:prSet presAssocID="{5BB37B69-BE0A-4367-908F-75049F633BAD}" presName="hierChild5" presStyleCnt="0"/>
      <dgm:spPr/>
    </dgm:pt>
    <dgm:pt modelId="{18E2C54E-538C-44F5-8F83-71D143F80F86}" type="pres">
      <dgm:prSet presAssocID="{5C4B06D8-3243-497E-B4D0-0AA86188F483}" presName="Name37" presStyleLbl="parChTrans1D3" presStyleIdx="3" presStyleCnt="4"/>
      <dgm:spPr/>
      <dgm:t>
        <a:bodyPr/>
        <a:lstStyle/>
        <a:p>
          <a:endParaRPr lang="en-GB"/>
        </a:p>
      </dgm:t>
    </dgm:pt>
    <dgm:pt modelId="{C2D55B2A-3474-4E6F-90F7-4D57E5A40217}" type="pres">
      <dgm:prSet presAssocID="{B188A713-B34D-4909-B14B-CAD6AFD7C2D5}" presName="hierRoot2" presStyleCnt="0">
        <dgm:presLayoutVars>
          <dgm:hierBranch val="init"/>
        </dgm:presLayoutVars>
      </dgm:prSet>
      <dgm:spPr/>
    </dgm:pt>
    <dgm:pt modelId="{A8F3C970-A990-4AA9-B75B-7144859B8525}" type="pres">
      <dgm:prSet presAssocID="{B188A713-B34D-4909-B14B-CAD6AFD7C2D5}" presName="rootComposite" presStyleCnt="0"/>
      <dgm:spPr/>
    </dgm:pt>
    <dgm:pt modelId="{5D4A5A35-DF9C-44A5-A0CD-05AF4C506F0E}" type="pres">
      <dgm:prSet presAssocID="{B188A713-B34D-4909-B14B-CAD6AFD7C2D5}" presName="rootText" presStyleLbl="node3" presStyleIdx="3" presStyleCnt="4" custLinFactX="-32851" custLinFactNeighborX="-100000" custLinFactNeighborY="88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C9C31BF-DBAA-4D5A-9106-38047EE5A5AD}" type="pres">
      <dgm:prSet presAssocID="{B188A713-B34D-4909-B14B-CAD6AFD7C2D5}" presName="rootConnector" presStyleLbl="node3" presStyleIdx="3" presStyleCnt="4"/>
      <dgm:spPr/>
      <dgm:t>
        <a:bodyPr/>
        <a:lstStyle/>
        <a:p>
          <a:endParaRPr lang="en-GB"/>
        </a:p>
      </dgm:t>
    </dgm:pt>
    <dgm:pt modelId="{B68439E5-0A99-4FEC-9FB6-C75602213795}" type="pres">
      <dgm:prSet presAssocID="{B188A713-B34D-4909-B14B-CAD6AFD7C2D5}" presName="hierChild4" presStyleCnt="0"/>
      <dgm:spPr/>
    </dgm:pt>
    <dgm:pt modelId="{670D74A9-FA4B-4117-8F84-58B9EDEB6A00}" type="pres">
      <dgm:prSet presAssocID="{B188A713-B34D-4909-B14B-CAD6AFD7C2D5}" presName="hierChild5" presStyleCnt="0"/>
      <dgm:spPr/>
    </dgm:pt>
    <dgm:pt modelId="{DC05EC8E-0F28-441E-953A-776F2509E6D1}" type="pres">
      <dgm:prSet presAssocID="{89E7AC53-F409-4078-9B31-8D814C4ED8F5}" presName="hierChild5" presStyleCnt="0"/>
      <dgm:spPr/>
    </dgm:pt>
    <dgm:pt modelId="{9C71437A-F9FD-4DEF-B8A9-77B1FDE52E87}" type="pres">
      <dgm:prSet presAssocID="{F2A5E286-0802-4D11-ACB0-868A5730A118}" presName="Name37" presStyleLbl="parChTrans1D2" presStyleIdx="2" presStyleCnt="4"/>
      <dgm:spPr/>
      <dgm:t>
        <a:bodyPr/>
        <a:lstStyle/>
        <a:p>
          <a:endParaRPr lang="en-GB"/>
        </a:p>
      </dgm:t>
    </dgm:pt>
    <dgm:pt modelId="{1E221CA1-F435-4E9C-8C65-AFEC5D9F0F5C}" type="pres">
      <dgm:prSet presAssocID="{40E653B4-973E-4089-89FB-F70127C2283B}" presName="hierRoot2" presStyleCnt="0">
        <dgm:presLayoutVars>
          <dgm:hierBranch val="init"/>
        </dgm:presLayoutVars>
      </dgm:prSet>
      <dgm:spPr/>
    </dgm:pt>
    <dgm:pt modelId="{92902763-6A4A-4371-AD5E-9873AD2CCD53}" type="pres">
      <dgm:prSet presAssocID="{40E653B4-973E-4089-89FB-F70127C2283B}" presName="rootComposite" presStyleCnt="0"/>
      <dgm:spPr/>
    </dgm:pt>
    <dgm:pt modelId="{6FBFACD9-3D50-41F5-8B9E-74B9755372E8}" type="pres">
      <dgm:prSet presAssocID="{40E653B4-973E-4089-89FB-F70127C2283B}" presName="rootText" presStyleLbl="node2" presStyleIdx="2" presStyleCnt="4" custLinFactNeighborX="4711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6AF03D-0099-4109-9BE4-11FF323BA6C3}" type="pres">
      <dgm:prSet presAssocID="{40E653B4-973E-4089-89FB-F70127C2283B}" presName="rootConnector" presStyleLbl="node2" presStyleIdx="2" presStyleCnt="4"/>
      <dgm:spPr/>
      <dgm:t>
        <a:bodyPr/>
        <a:lstStyle/>
        <a:p>
          <a:endParaRPr lang="en-GB"/>
        </a:p>
      </dgm:t>
    </dgm:pt>
    <dgm:pt modelId="{68B42C9B-4FCC-41FE-8F6F-A610DFBEFC5E}" type="pres">
      <dgm:prSet presAssocID="{40E653B4-973E-4089-89FB-F70127C2283B}" presName="hierChild4" presStyleCnt="0"/>
      <dgm:spPr/>
    </dgm:pt>
    <dgm:pt modelId="{C3F64BC3-AC04-4B67-81E8-4909ED662C06}" type="pres">
      <dgm:prSet presAssocID="{40E653B4-973E-4089-89FB-F70127C2283B}" presName="hierChild5" presStyleCnt="0"/>
      <dgm:spPr/>
    </dgm:pt>
    <dgm:pt modelId="{B81F56B5-BA20-47EF-B920-749A017941ED}" type="pres">
      <dgm:prSet presAssocID="{3925D44F-82FE-4DBA-A13C-0512FA250244}" presName="Name37" presStyleLbl="parChTrans1D2" presStyleIdx="3" presStyleCnt="4"/>
      <dgm:spPr/>
      <dgm:t>
        <a:bodyPr/>
        <a:lstStyle/>
        <a:p>
          <a:endParaRPr lang="en-GB"/>
        </a:p>
      </dgm:t>
    </dgm:pt>
    <dgm:pt modelId="{03197D51-7792-41F7-9C35-B45330773C3F}" type="pres">
      <dgm:prSet presAssocID="{E8131191-A12A-472E-823F-274D786F9126}" presName="hierRoot2" presStyleCnt="0">
        <dgm:presLayoutVars>
          <dgm:hierBranch val="init"/>
        </dgm:presLayoutVars>
      </dgm:prSet>
      <dgm:spPr/>
    </dgm:pt>
    <dgm:pt modelId="{C05F4422-CD6B-4A53-9D45-2E1C8CB57482}" type="pres">
      <dgm:prSet presAssocID="{E8131191-A12A-472E-823F-274D786F9126}" presName="rootComposite" presStyleCnt="0"/>
      <dgm:spPr/>
    </dgm:pt>
    <dgm:pt modelId="{FEF7E625-78C6-4699-9780-4480B0CC31C0}" type="pres">
      <dgm:prSet presAssocID="{E8131191-A12A-472E-823F-274D786F9126}" presName="rootText" presStyleLbl="node2" presStyleIdx="3" presStyleCnt="4" custLinFactNeighborX="-3444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79444466-3C4D-4163-B793-AA30BCC75F30}" type="pres">
      <dgm:prSet presAssocID="{E8131191-A12A-472E-823F-274D786F9126}" presName="rootConnector" presStyleLbl="node2" presStyleIdx="3" presStyleCnt="4"/>
      <dgm:spPr/>
      <dgm:t>
        <a:bodyPr/>
        <a:lstStyle/>
        <a:p>
          <a:endParaRPr lang="en-GB"/>
        </a:p>
      </dgm:t>
    </dgm:pt>
    <dgm:pt modelId="{A9C9C537-AF57-4A97-A8F5-B36DCACB2633}" type="pres">
      <dgm:prSet presAssocID="{E8131191-A12A-472E-823F-274D786F9126}" presName="hierChild4" presStyleCnt="0"/>
      <dgm:spPr/>
    </dgm:pt>
    <dgm:pt modelId="{25ACDFC2-DAF3-4B27-B372-D6F1216C479A}" type="pres">
      <dgm:prSet presAssocID="{E8131191-A12A-472E-823F-274D786F9126}" presName="hierChild5" presStyleCnt="0"/>
      <dgm:spPr/>
    </dgm:pt>
    <dgm:pt modelId="{CAF1E0A6-0329-41A3-B0A0-AE493B2494FF}" type="pres">
      <dgm:prSet presAssocID="{91D84ADF-B242-4283-820D-58FB9DED48CA}" presName="hierChild3" presStyleCnt="0"/>
      <dgm:spPr/>
    </dgm:pt>
  </dgm:ptLst>
  <dgm:cxnLst>
    <dgm:cxn modelId="{A66D332C-9228-4F0E-A551-3B14A74184D2}" srcId="{91D84ADF-B242-4283-820D-58FB9DED48CA}" destId="{E8131191-A12A-472E-823F-274D786F9126}" srcOrd="3" destOrd="0" parTransId="{3925D44F-82FE-4DBA-A13C-0512FA250244}" sibTransId="{31F9555D-2DDD-4C70-B186-1AACD5081AF4}"/>
    <dgm:cxn modelId="{80735542-5488-4A5D-A5B9-AF75BEF12665}" type="presOf" srcId="{EC626605-6AEE-4093-A262-0CE7BB547A8B}" destId="{4066761D-3CBD-4850-B2A6-4EDED30A4714}" srcOrd="0" destOrd="0" presId="urn:microsoft.com/office/officeart/2005/8/layout/orgChart1"/>
    <dgm:cxn modelId="{F558FE57-945D-4415-BC05-C748E2BE5CAE}" type="presOf" srcId="{9D68DCDA-ED02-40DA-9347-9E14C906990A}" destId="{43CF1A4E-6445-4FD6-8A98-5FD3C058A257}" srcOrd="1" destOrd="0" presId="urn:microsoft.com/office/officeart/2005/8/layout/orgChart1"/>
    <dgm:cxn modelId="{AE04FD15-8282-4A7D-9E9E-D2681CC00099}" type="presOf" srcId="{3925D44F-82FE-4DBA-A13C-0512FA250244}" destId="{B81F56B5-BA20-47EF-B920-749A017941ED}" srcOrd="0" destOrd="0" presId="urn:microsoft.com/office/officeart/2005/8/layout/orgChart1"/>
    <dgm:cxn modelId="{3C79E613-8259-4667-90BD-CDD6D6ABF6BD}" type="presOf" srcId="{E8131191-A12A-472E-823F-274D786F9126}" destId="{79444466-3C4D-4163-B793-AA30BCC75F30}" srcOrd="1" destOrd="0" presId="urn:microsoft.com/office/officeart/2005/8/layout/orgChart1"/>
    <dgm:cxn modelId="{75FD3B99-1AB4-4F8D-AD34-B847EB10E6BE}" type="presOf" srcId="{89E7AC53-F409-4078-9B31-8D814C4ED8F5}" destId="{406B062F-9EDF-42F1-B966-73873EA80AAF}" srcOrd="1" destOrd="0" presId="urn:microsoft.com/office/officeart/2005/8/layout/orgChart1"/>
    <dgm:cxn modelId="{6D3D9AF6-03D1-4F61-8958-9A658C9901E2}" type="presOf" srcId="{E8131191-A12A-472E-823F-274D786F9126}" destId="{FEF7E625-78C6-4699-9780-4480B0CC31C0}" srcOrd="0" destOrd="0" presId="urn:microsoft.com/office/officeart/2005/8/layout/orgChart1"/>
    <dgm:cxn modelId="{C3D842B7-4AD5-4903-8C00-020A6A07E593}" type="presOf" srcId="{B188A713-B34D-4909-B14B-CAD6AFD7C2D5}" destId="{4C9C31BF-DBAA-4D5A-9106-38047EE5A5AD}" srcOrd="1" destOrd="0" presId="urn:microsoft.com/office/officeart/2005/8/layout/orgChart1"/>
    <dgm:cxn modelId="{C0681B97-0972-4C7B-91DA-C96808A47930}" type="presOf" srcId="{91D84ADF-B242-4283-820D-58FB9DED48CA}" destId="{AF5D6265-0B29-4766-9991-46FD8EA9A80F}" srcOrd="1" destOrd="0" presId="urn:microsoft.com/office/officeart/2005/8/layout/orgChart1"/>
    <dgm:cxn modelId="{EC3149EC-47A2-4765-AD90-03A80BB89680}" type="presOf" srcId="{40E653B4-973E-4089-89FB-F70127C2283B}" destId="{6FBFACD9-3D50-41F5-8B9E-74B9755372E8}" srcOrd="0" destOrd="0" presId="urn:microsoft.com/office/officeart/2005/8/layout/orgChart1"/>
    <dgm:cxn modelId="{441C419F-CAC6-4C67-9508-ED465FBC8EDA}" type="presOf" srcId="{B188A713-B34D-4909-B14B-CAD6AFD7C2D5}" destId="{5D4A5A35-DF9C-44A5-A0CD-05AF4C506F0E}" srcOrd="0" destOrd="0" presId="urn:microsoft.com/office/officeart/2005/8/layout/orgChart1"/>
    <dgm:cxn modelId="{4821933D-5A13-42CC-A44F-A9C0EB50524B}" srcId="{EC626605-6AEE-4093-A262-0CE7BB547A8B}" destId="{91D84ADF-B242-4283-820D-58FB9DED48CA}" srcOrd="0" destOrd="0" parTransId="{25B15468-D715-4B38-AC3F-E1F3BD5E0C32}" sibTransId="{3160FF30-5841-428A-B001-38FFB17C262F}"/>
    <dgm:cxn modelId="{03A7C1F3-1946-4943-A7B6-3D80D22D785B}" type="presOf" srcId="{77A3AD5D-B170-40C0-88AE-2B878616E58C}" destId="{EFD2F5A3-60E9-4CE6-9CDC-9106E69CF7A6}" srcOrd="0" destOrd="0" presId="urn:microsoft.com/office/officeart/2005/8/layout/orgChart1"/>
    <dgm:cxn modelId="{1EBA8EC2-2CC7-40BF-B2C9-B59DD477F52F}" type="presOf" srcId="{4A813A84-7AFA-44B0-91EA-7160BD06AE27}" destId="{B95B3078-F62B-4137-A7C3-E6A6F9F5B7DE}" srcOrd="1" destOrd="0" presId="urn:microsoft.com/office/officeart/2005/8/layout/orgChart1"/>
    <dgm:cxn modelId="{7A726B66-84DD-4312-9B9D-1C3190D1B425}" srcId="{91D84ADF-B242-4283-820D-58FB9DED48CA}" destId="{40E653B4-973E-4089-89FB-F70127C2283B}" srcOrd="2" destOrd="0" parTransId="{F2A5E286-0802-4D11-ACB0-868A5730A118}" sibTransId="{EE01749E-1A32-4BF6-ABCE-E62BF6095AF9}"/>
    <dgm:cxn modelId="{1A1C8F2E-761F-4013-A412-453A7E1FBBBE}" type="presOf" srcId="{9B624B66-B2E8-4E2F-BE80-21A124911255}" destId="{2E0B5B70-DF9D-4C4B-BDF9-32A193B93A0E}" srcOrd="0" destOrd="0" presId="urn:microsoft.com/office/officeart/2005/8/layout/orgChart1"/>
    <dgm:cxn modelId="{8728A9E4-4055-4C55-B884-E3CE444CDEAC}" type="presOf" srcId="{D9B9E3EB-19DD-4F11-BED9-29D8B7F665A0}" destId="{2F4B39C0-4208-4996-95B9-7EBABA08E810}" srcOrd="0" destOrd="0" presId="urn:microsoft.com/office/officeart/2005/8/layout/orgChart1"/>
    <dgm:cxn modelId="{B1C0D7A7-C478-4721-87AC-CD3E435B94E4}" srcId="{91D84ADF-B242-4283-820D-58FB9DED48CA}" destId="{89E7AC53-F409-4078-9B31-8D814C4ED8F5}" srcOrd="1" destOrd="0" parTransId="{68F262B0-14DF-4B59-AD27-C7C67D3FEAC1}" sibTransId="{2815BE89-0A4C-4A85-B9E7-DD9945C236CC}"/>
    <dgm:cxn modelId="{8D3180F9-DD0C-4C98-902A-778B2723D111}" srcId="{9D68DCDA-ED02-40DA-9347-9E14C906990A}" destId="{D9B9E3EB-19DD-4F11-BED9-29D8B7F665A0}" srcOrd="0" destOrd="0" parTransId="{9B624B66-B2E8-4E2F-BE80-21A124911255}" sibTransId="{011EB83F-40A6-4D63-AB3A-E32537CA5ED7}"/>
    <dgm:cxn modelId="{0739C7EB-7A14-4BED-BA00-13B5ED7AF95D}" type="presOf" srcId="{65C3E786-8BDE-495A-9EAD-DB0A7A11F384}" destId="{F47B617D-F799-4B2C-9A42-6F00F0EA1EBD}" srcOrd="0" destOrd="0" presId="urn:microsoft.com/office/officeart/2005/8/layout/orgChart1"/>
    <dgm:cxn modelId="{4748C022-0910-4D3D-BB53-B507EB7C8CB9}" type="presOf" srcId="{F2A5E286-0802-4D11-ACB0-868A5730A118}" destId="{9C71437A-F9FD-4DEF-B8A9-77B1FDE52E87}" srcOrd="0" destOrd="0" presId="urn:microsoft.com/office/officeart/2005/8/layout/orgChart1"/>
    <dgm:cxn modelId="{1E7AC810-DA0E-4CBE-9E0B-CA24019D3FE0}" srcId="{9D68DCDA-ED02-40DA-9347-9E14C906990A}" destId="{4A813A84-7AFA-44B0-91EA-7160BD06AE27}" srcOrd="1" destOrd="0" parTransId="{77A3AD5D-B170-40C0-88AE-2B878616E58C}" sibTransId="{13FB60A9-A838-4D26-9231-486407A35380}"/>
    <dgm:cxn modelId="{F4318C27-A1E0-44DE-9BC3-D901F8E34BDC}" type="presOf" srcId="{5BB37B69-BE0A-4367-908F-75049F633BAD}" destId="{A9D62632-7CB1-4EAF-A712-389EDFC5175A}" srcOrd="0" destOrd="0" presId="urn:microsoft.com/office/officeart/2005/8/layout/orgChart1"/>
    <dgm:cxn modelId="{1E5F8060-C0AA-4926-B792-12E3EDF14F70}" type="presOf" srcId="{4A813A84-7AFA-44B0-91EA-7160BD06AE27}" destId="{B6E6242B-B242-455A-8486-4A883320C45D}" srcOrd="0" destOrd="0" presId="urn:microsoft.com/office/officeart/2005/8/layout/orgChart1"/>
    <dgm:cxn modelId="{D31596F2-D13E-4CBE-8A0F-B1E48FBD63DC}" type="presOf" srcId="{9D68DCDA-ED02-40DA-9347-9E14C906990A}" destId="{38E78953-1BA8-43E0-9357-EFF20754D8F4}" srcOrd="0" destOrd="0" presId="urn:microsoft.com/office/officeart/2005/8/layout/orgChart1"/>
    <dgm:cxn modelId="{2E14B972-A49E-4FFC-B83E-CAA23514EA45}" type="presOf" srcId="{5C4B06D8-3243-497E-B4D0-0AA86188F483}" destId="{18E2C54E-538C-44F5-8F83-71D143F80F86}" srcOrd="0" destOrd="0" presId="urn:microsoft.com/office/officeart/2005/8/layout/orgChart1"/>
    <dgm:cxn modelId="{7BBC1135-DBA6-4D26-A0F0-060036540709}" type="presOf" srcId="{B7D0E52D-3C94-4E5A-85DA-3BED9786588B}" destId="{48AD53EE-2778-4DED-845E-26177D6490A5}" srcOrd="0" destOrd="0" presId="urn:microsoft.com/office/officeart/2005/8/layout/orgChart1"/>
    <dgm:cxn modelId="{08636C1F-BBFB-43EC-9458-205FE9AB4EC0}" type="presOf" srcId="{68F262B0-14DF-4B59-AD27-C7C67D3FEAC1}" destId="{BB839495-BC57-42DB-9BFC-A39249919856}" srcOrd="0" destOrd="0" presId="urn:microsoft.com/office/officeart/2005/8/layout/orgChart1"/>
    <dgm:cxn modelId="{8A9F7247-1427-4566-AA7C-A6EC1A99FFFD}" type="presOf" srcId="{91D84ADF-B242-4283-820D-58FB9DED48CA}" destId="{FC1EAB21-14D6-44D5-A319-86CB0CF28264}" srcOrd="0" destOrd="0" presId="urn:microsoft.com/office/officeart/2005/8/layout/orgChart1"/>
    <dgm:cxn modelId="{80467BCB-0B07-400B-9886-B331B2517F9E}" srcId="{89E7AC53-F409-4078-9B31-8D814C4ED8F5}" destId="{5BB37B69-BE0A-4367-908F-75049F633BAD}" srcOrd="0" destOrd="0" parTransId="{B7D0E52D-3C94-4E5A-85DA-3BED9786588B}" sibTransId="{7C5675CD-37F2-4B99-A90C-90D8841BB5D0}"/>
    <dgm:cxn modelId="{C1590DB4-ADB4-494A-B1EE-830D54445EA4}" type="presOf" srcId="{D9B9E3EB-19DD-4F11-BED9-29D8B7F665A0}" destId="{AC96F696-CE92-4A87-8FBF-8DC4F447668F}" srcOrd="1" destOrd="0" presId="urn:microsoft.com/office/officeart/2005/8/layout/orgChart1"/>
    <dgm:cxn modelId="{30CA931A-48D3-4A8C-9055-1A5329DCEE30}" type="presOf" srcId="{89E7AC53-F409-4078-9B31-8D814C4ED8F5}" destId="{85F5E7CF-D020-45AA-8A53-6780475832D6}" srcOrd="0" destOrd="0" presId="urn:microsoft.com/office/officeart/2005/8/layout/orgChart1"/>
    <dgm:cxn modelId="{E6BCB304-8FDE-49EC-A0E6-CA6ECC55EA84}" type="presOf" srcId="{40E653B4-973E-4089-89FB-F70127C2283B}" destId="{D46AF03D-0099-4109-9BE4-11FF323BA6C3}" srcOrd="1" destOrd="0" presId="urn:microsoft.com/office/officeart/2005/8/layout/orgChart1"/>
    <dgm:cxn modelId="{525BBF7E-6546-4C82-B445-D47655E51BE1}" type="presOf" srcId="{5BB37B69-BE0A-4367-908F-75049F633BAD}" destId="{378BA03F-FBEF-4879-9BD0-7CB1749D3629}" srcOrd="1" destOrd="0" presId="urn:microsoft.com/office/officeart/2005/8/layout/orgChart1"/>
    <dgm:cxn modelId="{46A711E4-C162-440A-A982-9994A75463FD}" srcId="{89E7AC53-F409-4078-9B31-8D814C4ED8F5}" destId="{B188A713-B34D-4909-B14B-CAD6AFD7C2D5}" srcOrd="1" destOrd="0" parTransId="{5C4B06D8-3243-497E-B4D0-0AA86188F483}" sibTransId="{A48CF603-6BDF-4507-9EBF-8A17CE82621F}"/>
    <dgm:cxn modelId="{ABDBF9A4-2C7C-4B4A-8E34-6114EF0BF010}" srcId="{91D84ADF-B242-4283-820D-58FB9DED48CA}" destId="{9D68DCDA-ED02-40DA-9347-9E14C906990A}" srcOrd="0" destOrd="0" parTransId="{65C3E786-8BDE-495A-9EAD-DB0A7A11F384}" sibTransId="{4B27F085-510B-4DF3-AEC8-9962BA015EBE}"/>
    <dgm:cxn modelId="{8DD30DE8-8E74-4338-8FEF-9620229F1F5F}" type="presParOf" srcId="{4066761D-3CBD-4850-B2A6-4EDED30A4714}" destId="{312CD821-4910-426D-8FE4-4AD4B520D211}" srcOrd="0" destOrd="0" presId="urn:microsoft.com/office/officeart/2005/8/layout/orgChart1"/>
    <dgm:cxn modelId="{F2FF8FAF-E917-4D2B-875D-22F6A4330F6B}" type="presParOf" srcId="{312CD821-4910-426D-8FE4-4AD4B520D211}" destId="{8E91A6C9-CD3F-47A2-85CF-B6247E202B9F}" srcOrd="0" destOrd="0" presId="urn:microsoft.com/office/officeart/2005/8/layout/orgChart1"/>
    <dgm:cxn modelId="{1FEE5691-1CA3-4211-B55A-48862155721A}" type="presParOf" srcId="{8E91A6C9-CD3F-47A2-85CF-B6247E202B9F}" destId="{FC1EAB21-14D6-44D5-A319-86CB0CF28264}" srcOrd="0" destOrd="0" presId="urn:microsoft.com/office/officeart/2005/8/layout/orgChart1"/>
    <dgm:cxn modelId="{71599624-2628-4E78-AAC6-F8B131C29485}" type="presParOf" srcId="{8E91A6C9-CD3F-47A2-85CF-B6247E202B9F}" destId="{AF5D6265-0B29-4766-9991-46FD8EA9A80F}" srcOrd="1" destOrd="0" presId="urn:microsoft.com/office/officeart/2005/8/layout/orgChart1"/>
    <dgm:cxn modelId="{49D32F5B-0CBE-4B17-B627-D5DFC549D525}" type="presParOf" srcId="{312CD821-4910-426D-8FE4-4AD4B520D211}" destId="{B2849F8A-EC8D-4FFA-A417-592C49FEC03F}" srcOrd="1" destOrd="0" presId="urn:microsoft.com/office/officeart/2005/8/layout/orgChart1"/>
    <dgm:cxn modelId="{C1A3849D-B3EF-4D21-82D7-FFB304783700}" type="presParOf" srcId="{B2849F8A-EC8D-4FFA-A417-592C49FEC03F}" destId="{F47B617D-F799-4B2C-9A42-6F00F0EA1EBD}" srcOrd="0" destOrd="0" presId="urn:microsoft.com/office/officeart/2005/8/layout/orgChart1"/>
    <dgm:cxn modelId="{D19BE3B4-05CF-44E8-812B-C418C4DBA282}" type="presParOf" srcId="{B2849F8A-EC8D-4FFA-A417-592C49FEC03F}" destId="{8FAC5B4C-D521-404A-B2C0-BF3906D1B6BA}" srcOrd="1" destOrd="0" presId="urn:microsoft.com/office/officeart/2005/8/layout/orgChart1"/>
    <dgm:cxn modelId="{07D42638-839B-4541-82B5-E304E6E7B38C}" type="presParOf" srcId="{8FAC5B4C-D521-404A-B2C0-BF3906D1B6BA}" destId="{EB74222A-F5F4-445B-8FAA-278CD10D7004}" srcOrd="0" destOrd="0" presId="urn:microsoft.com/office/officeart/2005/8/layout/orgChart1"/>
    <dgm:cxn modelId="{9BEF92A8-3542-4837-843C-84E4D1EC64CF}" type="presParOf" srcId="{EB74222A-F5F4-445B-8FAA-278CD10D7004}" destId="{38E78953-1BA8-43E0-9357-EFF20754D8F4}" srcOrd="0" destOrd="0" presId="urn:microsoft.com/office/officeart/2005/8/layout/orgChart1"/>
    <dgm:cxn modelId="{86B18B94-4216-47DB-985A-E3D44E5F3422}" type="presParOf" srcId="{EB74222A-F5F4-445B-8FAA-278CD10D7004}" destId="{43CF1A4E-6445-4FD6-8A98-5FD3C058A257}" srcOrd="1" destOrd="0" presId="urn:microsoft.com/office/officeart/2005/8/layout/orgChart1"/>
    <dgm:cxn modelId="{3486B1D4-9774-4DD3-B31B-BB3FA1F8C208}" type="presParOf" srcId="{8FAC5B4C-D521-404A-B2C0-BF3906D1B6BA}" destId="{2AC4A03B-D18D-4FA1-9057-6FEB7AB91C54}" srcOrd="1" destOrd="0" presId="urn:microsoft.com/office/officeart/2005/8/layout/orgChart1"/>
    <dgm:cxn modelId="{BC197E35-A16D-4702-9D88-8F31518E8706}" type="presParOf" srcId="{2AC4A03B-D18D-4FA1-9057-6FEB7AB91C54}" destId="{2E0B5B70-DF9D-4C4B-BDF9-32A193B93A0E}" srcOrd="0" destOrd="0" presId="urn:microsoft.com/office/officeart/2005/8/layout/orgChart1"/>
    <dgm:cxn modelId="{65C4E736-BF24-4492-BE5D-7D4DF55CC187}" type="presParOf" srcId="{2AC4A03B-D18D-4FA1-9057-6FEB7AB91C54}" destId="{63FC8466-C883-4B11-A87E-45AC39956FE6}" srcOrd="1" destOrd="0" presId="urn:microsoft.com/office/officeart/2005/8/layout/orgChart1"/>
    <dgm:cxn modelId="{7DAE5799-FDA1-4A33-A9DC-9C33F796EC7C}" type="presParOf" srcId="{63FC8466-C883-4B11-A87E-45AC39956FE6}" destId="{EC44C577-5B52-419F-8714-36BDBD4D79EC}" srcOrd="0" destOrd="0" presId="urn:microsoft.com/office/officeart/2005/8/layout/orgChart1"/>
    <dgm:cxn modelId="{F22D3D6B-ACED-45D2-9288-BF4323A08DD7}" type="presParOf" srcId="{EC44C577-5B52-419F-8714-36BDBD4D79EC}" destId="{2F4B39C0-4208-4996-95B9-7EBABA08E810}" srcOrd="0" destOrd="0" presId="urn:microsoft.com/office/officeart/2005/8/layout/orgChart1"/>
    <dgm:cxn modelId="{E067E165-591B-40B5-8B2C-CC497E8EA96C}" type="presParOf" srcId="{EC44C577-5B52-419F-8714-36BDBD4D79EC}" destId="{AC96F696-CE92-4A87-8FBF-8DC4F447668F}" srcOrd="1" destOrd="0" presId="urn:microsoft.com/office/officeart/2005/8/layout/orgChart1"/>
    <dgm:cxn modelId="{BB00F744-0817-4180-996D-A556C8B1E160}" type="presParOf" srcId="{63FC8466-C883-4B11-A87E-45AC39956FE6}" destId="{0B332024-60AA-455A-A90B-4EE52E17A9B6}" srcOrd="1" destOrd="0" presId="urn:microsoft.com/office/officeart/2005/8/layout/orgChart1"/>
    <dgm:cxn modelId="{9754BCB1-58B5-4164-AFFD-881AAC16C0A7}" type="presParOf" srcId="{63FC8466-C883-4B11-A87E-45AC39956FE6}" destId="{0FCD1767-7AD8-44A1-A86E-14D0DCC836F4}" srcOrd="2" destOrd="0" presId="urn:microsoft.com/office/officeart/2005/8/layout/orgChart1"/>
    <dgm:cxn modelId="{43F27305-A71B-46C8-BD87-F513C89A1431}" type="presParOf" srcId="{2AC4A03B-D18D-4FA1-9057-6FEB7AB91C54}" destId="{EFD2F5A3-60E9-4CE6-9CDC-9106E69CF7A6}" srcOrd="2" destOrd="0" presId="urn:microsoft.com/office/officeart/2005/8/layout/orgChart1"/>
    <dgm:cxn modelId="{369C99B5-15E4-4D47-81F3-C6E135F0A018}" type="presParOf" srcId="{2AC4A03B-D18D-4FA1-9057-6FEB7AB91C54}" destId="{89A98AE4-08E2-4E20-9F49-AEDB7A7D992D}" srcOrd="3" destOrd="0" presId="urn:microsoft.com/office/officeart/2005/8/layout/orgChart1"/>
    <dgm:cxn modelId="{A77AA706-79AA-4B48-8A19-F3E1E24474F8}" type="presParOf" srcId="{89A98AE4-08E2-4E20-9F49-AEDB7A7D992D}" destId="{B7C86592-00E2-44DD-B0FC-1C256CA0EC41}" srcOrd="0" destOrd="0" presId="urn:microsoft.com/office/officeart/2005/8/layout/orgChart1"/>
    <dgm:cxn modelId="{FEB923E6-D04A-4C9A-A41D-D182CBDFA07C}" type="presParOf" srcId="{B7C86592-00E2-44DD-B0FC-1C256CA0EC41}" destId="{B6E6242B-B242-455A-8486-4A883320C45D}" srcOrd="0" destOrd="0" presId="urn:microsoft.com/office/officeart/2005/8/layout/orgChart1"/>
    <dgm:cxn modelId="{52ADE32F-C786-44D5-AB01-73ADE7736666}" type="presParOf" srcId="{B7C86592-00E2-44DD-B0FC-1C256CA0EC41}" destId="{B95B3078-F62B-4137-A7C3-E6A6F9F5B7DE}" srcOrd="1" destOrd="0" presId="urn:microsoft.com/office/officeart/2005/8/layout/orgChart1"/>
    <dgm:cxn modelId="{42E0940D-BC72-4727-846D-959C7F9453F8}" type="presParOf" srcId="{89A98AE4-08E2-4E20-9F49-AEDB7A7D992D}" destId="{4B13C206-A44B-408E-8809-171C69DA3410}" srcOrd="1" destOrd="0" presId="urn:microsoft.com/office/officeart/2005/8/layout/orgChart1"/>
    <dgm:cxn modelId="{B5A9819D-A2D7-4C3A-A8A3-EC846524D45F}" type="presParOf" srcId="{89A98AE4-08E2-4E20-9F49-AEDB7A7D992D}" destId="{E22ADB1E-CCCC-4279-9B4D-53BDAF35FDEC}" srcOrd="2" destOrd="0" presId="urn:microsoft.com/office/officeart/2005/8/layout/orgChart1"/>
    <dgm:cxn modelId="{FE94B94E-4CA0-42CD-A0DD-9B780D968AC2}" type="presParOf" srcId="{8FAC5B4C-D521-404A-B2C0-BF3906D1B6BA}" destId="{872F253E-D514-486E-BECE-AA79F30D508D}" srcOrd="2" destOrd="0" presId="urn:microsoft.com/office/officeart/2005/8/layout/orgChart1"/>
    <dgm:cxn modelId="{7AE5E0BE-DD90-406D-B4C8-6A5820A07D19}" type="presParOf" srcId="{B2849F8A-EC8D-4FFA-A417-592C49FEC03F}" destId="{BB839495-BC57-42DB-9BFC-A39249919856}" srcOrd="2" destOrd="0" presId="urn:microsoft.com/office/officeart/2005/8/layout/orgChart1"/>
    <dgm:cxn modelId="{E667E4AC-4F6C-4D68-B289-0D6C2CCC842D}" type="presParOf" srcId="{B2849F8A-EC8D-4FFA-A417-592C49FEC03F}" destId="{FCB9B65D-FC9D-4B7D-8CCC-A3B8ECA8592F}" srcOrd="3" destOrd="0" presId="urn:microsoft.com/office/officeart/2005/8/layout/orgChart1"/>
    <dgm:cxn modelId="{166F7264-4CF0-4835-B494-0A292615D37E}" type="presParOf" srcId="{FCB9B65D-FC9D-4B7D-8CCC-A3B8ECA8592F}" destId="{1D81972C-7DE8-4F37-9559-325254D0D632}" srcOrd="0" destOrd="0" presId="urn:microsoft.com/office/officeart/2005/8/layout/orgChart1"/>
    <dgm:cxn modelId="{21153805-4387-4C0C-B5C2-08076841859F}" type="presParOf" srcId="{1D81972C-7DE8-4F37-9559-325254D0D632}" destId="{85F5E7CF-D020-45AA-8A53-6780475832D6}" srcOrd="0" destOrd="0" presId="urn:microsoft.com/office/officeart/2005/8/layout/orgChart1"/>
    <dgm:cxn modelId="{811F4CD8-00B0-4062-AE40-75ED3610920F}" type="presParOf" srcId="{1D81972C-7DE8-4F37-9559-325254D0D632}" destId="{406B062F-9EDF-42F1-B966-73873EA80AAF}" srcOrd="1" destOrd="0" presId="urn:microsoft.com/office/officeart/2005/8/layout/orgChart1"/>
    <dgm:cxn modelId="{CC2EFCF2-34DD-4932-8E2B-015B1DC0BDF6}" type="presParOf" srcId="{FCB9B65D-FC9D-4B7D-8CCC-A3B8ECA8592F}" destId="{4A6D82F3-21E9-4598-9BEC-702DF26193D9}" srcOrd="1" destOrd="0" presId="urn:microsoft.com/office/officeart/2005/8/layout/orgChart1"/>
    <dgm:cxn modelId="{6BE8F57D-69DC-4FD9-A200-1C7772A7BBF8}" type="presParOf" srcId="{4A6D82F3-21E9-4598-9BEC-702DF26193D9}" destId="{48AD53EE-2778-4DED-845E-26177D6490A5}" srcOrd="0" destOrd="0" presId="urn:microsoft.com/office/officeart/2005/8/layout/orgChart1"/>
    <dgm:cxn modelId="{8BC5F5C9-DB1D-4B24-985B-CAD6B486719D}" type="presParOf" srcId="{4A6D82F3-21E9-4598-9BEC-702DF26193D9}" destId="{C9881C36-EA64-4523-AFC9-DA23B208EC65}" srcOrd="1" destOrd="0" presId="urn:microsoft.com/office/officeart/2005/8/layout/orgChart1"/>
    <dgm:cxn modelId="{C4B23E7F-265C-465E-BA59-2AB0C3D8FBB0}" type="presParOf" srcId="{C9881C36-EA64-4523-AFC9-DA23B208EC65}" destId="{DD696413-1690-4FBD-ADB9-CCD4C9B35D52}" srcOrd="0" destOrd="0" presId="urn:microsoft.com/office/officeart/2005/8/layout/orgChart1"/>
    <dgm:cxn modelId="{ACE6E4AC-1EF7-4960-86B3-3F84E86EAA05}" type="presParOf" srcId="{DD696413-1690-4FBD-ADB9-CCD4C9B35D52}" destId="{A9D62632-7CB1-4EAF-A712-389EDFC5175A}" srcOrd="0" destOrd="0" presId="urn:microsoft.com/office/officeart/2005/8/layout/orgChart1"/>
    <dgm:cxn modelId="{2D2D4CED-06BF-4779-8777-3A1068F37B41}" type="presParOf" srcId="{DD696413-1690-4FBD-ADB9-CCD4C9B35D52}" destId="{378BA03F-FBEF-4879-9BD0-7CB1749D3629}" srcOrd="1" destOrd="0" presId="urn:microsoft.com/office/officeart/2005/8/layout/orgChart1"/>
    <dgm:cxn modelId="{2B0E5234-86E7-4D14-A17D-4A6BE1BF52D9}" type="presParOf" srcId="{C9881C36-EA64-4523-AFC9-DA23B208EC65}" destId="{340F5040-39A4-4255-AFE0-533602898151}" srcOrd="1" destOrd="0" presId="urn:microsoft.com/office/officeart/2005/8/layout/orgChart1"/>
    <dgm:cxn modelId="{FC3E1DAC-E355-4FFD-9222-E6D0A21AFFCB}" type="presParOf" srcId="{C9881C36-EA64-4523-AFC9-DA23B208EC65}" destId="{0427480C-5003-435D-9EEB-6F095A469CC0}" srcOrd="2" destOrd="0" presId="urn:microsoft.com/office/officeart/2005/8/layout/orgChart1"/>
    <dgm:cxn modelId="{0738E90D-C222-49E6-A1CF-B16CB67E6D31}" type="presParOf" srcId="{4A6D82F3-21E9-4598-9BEC-702DF26193D9}" destId="{18E2C54E-538C-44F5-8F83-71D143F80F86}" srcOrd="2" destOrd="0" presId="urn:microsoft.com/office/officeart/2005/8/layout/orgChart1"/>
    <dgm:cxn modelId="{0732EC4E-EB70-4023-9A44-7BFC1DC8B58C}" type="presParOf" srcId="{4A6D82F3-21E9-4598-9BEC-702DF26193D9}" destId="{C2D55B2A-3474-4E6F-90F7-4D57E5A40217}" srcOrd="3" destOrd="0" presId="urn:microsoft.com/office/officeart/2005/8/layout/orgChart1"/>
    <dgm:cxn modelId="{0E34F2EB-61DA-407F-A918-40FA29E3E653}" type="presParOf" srcId="{C2D55B2A-3474-4E6F-90F7-4D57E5A40217}" destId="{A8F3C970-A990-4AA9-B75B-7144859B8525}" srcOrd="0" destOrd="0" presId="urn:microsoft.com/office/officeart/2005/8/layout/orgChart1"/>
    <dgm:cxn modelId="{2540F93E-C6E1-4541-A94D-F2C542F94FE4}" type="presParOf" srcId="{A8F3C970-A990-4AA9-B75B-7144859B8525}" destId="{5D4A5A35-DF9C-44A5-A0CD-05AF4C506F0E}" srcOrd="0" destOrd="0" presId="urn:microsoft.com/office/officeart/2005/8/layout/orgChart1"/>
    <dgm:cxn modelId="{59049EC4-F2A4-4159-9FAB-BC2D0EFD9A18}" type="presParOf" srcId="{A8F3C970-A990-4AA9-B75B-7144859B8525}" destId="{4C9C31BF-DBAA-4D5A-9106-38047EE5A5AD}" srcOrd="1" destOrd="0" presId="urn:microsoft.com/office/officeart/2005/8/layout/orgChart1"/>
    <dgm:cxn modelId="{2A1AD512-1099-4FEF-BEA5-521D15DC1155}" type="presParOf" srcId="{C2D55B2A-3474-4E6F-90F7-4D57E5A40217}" destId="{B68439E5-0A99-4FEC-9FB6-C75602213795}" srcOrd="1" destOrd="0" presId="urn:microsoft.com/office/officeart/2005/8/layout/orgChart1"/>
    <dgm:cxn modelId="{100BA2C2-D6DE-4D6B-AABF-AD3327B25C47}" type="presParOf" srcId="{C2D55B2A-3474-4E6F-90F7-4D57E5A40217}" destId="{670D74A9-FA4B-4117-8F84-58B9EDEB6A00}" srcOrd="2" destOrd="0" presId="urn:microsoft.com/office/officeart/2005/8/layout/orgChart1"/>
    <dgm:cxn modelId="{E6FF1A18-D07C-4F47-A933-19B70F5F0F80}" type="presParOf" srcId="{FCB9B65D-FC9D-4B7D-8CCC-A3B8ECA8592F}" destId="{DC05EC8E-0F28-441E-953A-776F2509E6D1}" srcOrd="2" destOrd="0" presId="urn:microsoft.com/office/officeart/2005/8/layout/orgChart1"/>
    <dgm:cxn modelId="{9AB903AE-AF77-45B4-AAA0-DEAA014AC02A}" type="presParOf" srcId="{B2849F8A-EC8D-4FFA-A417-592C49FEC03F}" destId="{9C71437A-F9FD-4DEF-B8A9-77B1FDE52E87}" srcOrd="4" destOrd="0" presId="urn:microsoft.com/office/officeart/2005/8/layout/orgChart1"/>
    <dgm:cxn modelId="{98A6BAD4-5547-4306-B66E-4BE8BCD793CC}" type="presParOf" srcId="{B2849F8A-EC8D-4FFA-A417-592C49FEC03F}" destId="{1E221CA1-F435-4E9C-8C65-AFEC5D9F0F5C}" srcOrd="5" destOrd="0" presId="urn:microsoft.com/office/officeart/2005/8/layout/orgChart1"/>
    <dgm:cxn modelId="{BA70F664-BAE0-40D0-9A1F-BA7C68F95FD7}" type="presParOf" srcId="{1E221CA1-F435-4E9C-8C65-AFEC5D9F0F5C}" destId="{92902763-6A4A-4371-AD5E-9873AD2CCD53}" srcOrd="0" destOrd="0" presId="urn:microsoft.com/office/officeart/2005/8/layout/orgChart1"/>
    <dgm:cxn modelId="{11908EF8-306A-4EC7-A433-57C9CAA54DAE}" type="presParOf" srcId="{92902763-6A4A-4371-AD5E-9873AD2CCD53}" destId="{6FBFACD9-3D50-41F5-8B9E-74B9755372E8}" srcOrd="0" destOrd="0" presId="urn:microsoft.com/office/officeart/2005/8/layout/orgChart1"/>
    <dgm:cxn modelId="{B32DB919-3385-48C9-82C5-E28E05E17291}" type="presParOf" srcId="{92902763-6A4A-4371-AD5E-9873AD2CCD53}" destId="{D46AF03D-0099-4109-9BE4-11FF323BA6C3}" srcOrd="1" destOrd="0" presId="urn:microsoft.com/office/officeart/2005/8/layout/orgChart1"/>
    <dgm:cxn modelId="{C5C42E3B-5E28-4365-95D8-6722A746E72C}" type="presParOf" srcId="{1E221CA1-F435-4E9C-8C65-AFEC5D9F0F5C}" destId="{68B42C9B-4FCC-41FE-8F6F-A610DFBEFC5E}" srcOrd="1" destOrd="0" presId="urn:microsoft.com/office/officeart/2005/8/layout/orgChart1"/>
    <dgm:cxn modelId="{A73AF799-FF0F-4559-A747-304FE8129D0F}" type="presParOf" srcId="{1E221CA1-F435-4E9C-8C65-AFEC5D9F0F5C}" destId="{C3F64BC3-AC04-4B67-81E8-4909ED662C06}" srcOrd="2" destOrd="0" presId="urn:microsoft.com/office/officeart/2005/8/layout/orgChart1"/>
    <dgm:cxn modelId="{5B02FD32-62C1-443B-A0F9-590D995DB381}" type="presParOf" srcId="{B2849F8A-EC8D-4FFA-A417-592C49FEC03F}" destId="{B81F56B5-BA20-47EF-B920-749A017941ED}" srcOrd="6" destOrd="0" presId="urn:microsoft.com/office/officeart/2005/8/layout/orgChart1"/>
    <dgm:cxn modelId="{416C97D8-C68D-4702-952E-303F7043FD74}" type="presParOf" srcId="{B2849F8A-EC8D-4FFA-A417-592C49FEC03F}" destId="{03197D51-7792-41F7-9C35-B45330773C3F}" srcOrd="7" destOrd="0" presId="urn:microsoft.com/office/officeart/2005/8/layout/orgChart1"/>
    <dgm:cxn modelId="{3DF45F6F-7D1E-4D07-A80A-4BF60D616593}" type="presParOf" srcId="{03197D51-7792-41F7-9C35-B45330773C3F}" destId="{C05F4422-CD6B-4A53-9D45-2E1C8CB57482}" srcOrd="0" destOrd="0" presId="urn:microsoft.com/office/officeart/2005/8/layout/orgChart1"/>
    <dgm:cxn modelId="{2E100E6D-2116-4212-9656-7DF8898CBF25}" type="presParOf" srcId="{C05F4422-CD6B-4A53-9D45-2E1C8CB57482}" destId="{FEF7E625-78C6-4699-9780-4480B0CC31C0}" srcOrd="0" destOrd="0" presId="urn:microsoft.com/office/officeart/2005/8/layout/orgChart1"/>
    <dgm:cxn modelId="{A968B106-C5DF-4437-8AC0-CA58D40298FE}" type="presParOf" srcId="{C05F4422-CD6B-4A53-9D45-2E1C8CB57482}" destId="{79444466-3C4D-4163-B793-AA30BCC75F30}" srcOrd="1" destOrd="0" presId="urn:microsoft.com/office/officeart/2005/8/layout/orgChart1"/>
    <dgm:cxn modelId="{2BCB275E-EF28-4113-9693-4A7F67F90849}" type="presParOf" srcId="{03197D51-7792-41F7-9C35-B45330773C3F}" destId="{A9C9C537-AF57-4A97-A8F5-B36DCACB2633}" srcOrd="1" destOrd="0" presId="urn:microsoft.com/office/officeart/2005/8/layout/orgChart1"/>
    <dgm:cxn modelId="{483E8158-FC82-4EB1-99A1-06624280F319}" type="presParOf" srcId="{03197D51-7792-41F7-9C35-B45330773C3F}" destId="{25ACDFC2-DAF3-4B27-B372-D6F1216C479A}" srcOrd="2" destOrd="0" presId="urn:microsoft.com/office/officeart/2005/8/layout/orgChart1"/>
    <dgm:cxn modelId="{35293D28-8D26-4E4B-8E1F-8636FE5018C3}" type="presParOf" srcId="{312CD821-4910-426D-8FE4-4AD4B520D211}" destId="{CAF1E0A6-0329-41A3-B0A0-AE493B2494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626605-6AEE-4093-A262-0CE7BB547A8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D84ADF-B242-4283-820D-58FB9DED48CA}">
      <dgm:prSet phldrT="[Text]"/>
      <dgm:spPr/>
      <dgm:t>
        <a:bodyPr/>
        <a:lstStyle/>
        <a:p>
          <a:r>
            <a:rPr lang="en-GB" dirty="0"/>
            <a:t>Command Function</a:t>
          </a:r>
        </a:p>
      </dgm:t>
    </dgm:pt>
    <dgm:pt modelId="{25B15468-D715-4B38-AC3F-E1F3BD5E0C32}" type="parTrans" cxnId="{4821933D-5A13-42CC-A44F-A9C0EB50524B}">
      <dgm:prSet/>
      <dgm:spPr/>
      <dgm:t>
        <a:bodyPr/>
        <a:lstStyle/>
        <a:p>
          <a:endParaRPr lang="en-GB"/>
        </a:p>
      </dgm:t>
    </dgm:pt>
    <dgm:pt modelId="{3160FF30-5841-428A-B001-38FFB17C262F}" type="sibTrans" cxnId="{4821933D-5A13-42CC-A44F-A9C0EB50524B}">
      <dgm:prSet/>
      <dgm:spPr/>
      <dgm:t>
        <a:bodyPr/>
        <a:lstStyle/>
        <a:p>
          <a:endParaRPr lang="en-GB"/>
        </a:p>
      </dgm:t>
    </dgm:pt>
    <dgm:pt modelId="{9D68DCDA-ED02-40DA-9347-9E14C906990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Planning Function</a:t>
          </a:r>
        </a:p>
      </dgm:t>
    </dgm:pt>
    <dgm:pt modelId="{65C3E786-8BDE-495A-9EAD-DB0A7A11F384}" type="parTrans" cxnId="{ABDBF9A4-2C7C-4B4A-8E34-6114EF0BF010}">
      <dgm:prSet/>
      <dgm:spPr/>
      <dgm:t>
        <a:bodyPr/>
        <a:lstStyle/>
        <a:p>
          <a:endParaRPr lang="en-GB"/>
        </a:p>
      </dgm:t>
    </dgm:pt>
    <dgm:pt modelId="{4B27F085-510B-4DF3-AEC8-9962BA015EBE}" type="sibTrans" cxnId="{ABDBF9A4-2C7C-4B4A-8E34-6114EF0BF010}">
      <dgm:prSet/>
      <dgm:spPr/>
      <dgm:t>
        <a:bodyPr/>
        <a:lstStyle/>
        <a:p>
          <a:endParaRPr lang="en-GB"/>
        </a:p>
      </dgm:t>
    </dgm:pt>
    <dgm:pt modelId="{40E653B4-973E-4089-89FB-F70127C2283B}">
      <dgm:prSet phldrT="[Text]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Logistics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dirty="0"/>
            <a:t>Function</a:t>
          </a:r>
        </a:p>
      </dgm:t>
    </dgm:pt>
    <dgm:pt modelId="{F2A5E286-0802-4D11-ACB0-868A5730A118}" type="parTrans" cxnId="{7A726B66-84DD-4312-9B9D-1C3190D1B425}">
      <dgm:prSet/>
      <dgm:spPr/>
      <dgm:t>
        <a:bodyPr/>
        <a:lstStyle/>
        <a:p>
          <a:endParaRPr lang="en-GB"/>
        </a:p>
      </dgm:t>
    </dgm:pt>
    <dgm:pt modelId="{EE01749E-1A32-4BF6-ABCE-E62BF6095AF9}" type="sibTrans" cxnId="{7A726B66-84DD-4312-9B9D-1C3190D1B425}">
      <dgm:prSet/>
      <dgm:spPr/>
      <dgm:t>
        <a:bodyPr/>
        <a:lstStyle/>
        <a:p>
          <a:endParaRPr lang="en-GB"/>
        </a:p>
      </dgm:t>
    </dgm:pt>
    <dgm:pt modelId="{E8131191-A12A-472E-823F-274D786F9126}">
      <dgm:prSet phldrT="[Text]"/>
      <dgm:spPr/>
      <dgm:t>
        <a:bodyPr/>
        <a:lstStyle/>
        <a:p>
          <a:r>
            <a:rPr lang="en-GB" dirty="0"/>
            <a:t>Finance Function</a:t>
          </a:r>
        </a:p>
      </dgm:t>
    </dgm:pt>
    <dgm:pt modelId="{3925D44F-82FE-4DBA-A13C-0512FA250244}" type="parTrans" cxnId="{A66D332C-9228-4F0E-A551-3B14A74184D2}">
      <dgm:prSet/>
      <dgm:spPr/>
      <dgm:t>
        <a:bodyPr/>
        <a:lstStyle/>
        <a:p>
          <a:endParaRPr lang="en-GB"/>
        </a:p>
      </dgm:t>
    </dgm:pt>
    <dgm:pt modelId="{31F9555D-2DDD-4C70-B186-1AACD5081AF4}" type="sibTrans" cxnId="{A66D332C-9228-4F0E-A551-3B14A74184D2}">
      <dgm:prSet/>
      <dgm:spPr/>
      <dgm:t>
        <a:bodyPr/>
        <a:lstStyle/>
        <a:p>
          <a:endParaRPr lang="en-GB"/>
        </a:p>
      </dgm:t>
    </dgm:pt>
    <dgm:pt modelId="{89E7AC53-F409-4078-9B31-8D814C4ED8F5}">
      <dgm:prSet/>
      <dgm:spPr/>
      <dgm:t>
        <a:bodyPr/>
        <a:lstStyle/>
        <a:p>
          <a:r>
            <a:rPr lang="en-GB" dirty="0"/>
            <a:t>Operations Function</a:t>
          </a:r>
        </a:p>
      </dgm:t>
    </dgm:pt>
    <dgm:pt modelId="{68F262B0-14DF-4B59-AD27-C7C67D3FEAC1}" type="parTrans" cxnId="{B1C0D7A7-C478-4721-87AC-CD3E435B94E4}">
      <dgm:prSet/>
      <dgm:spPr/>
      <dgm:t>
        <a:bodyPr/>
        <a:lstStyle/>
        <a:p>
          <a:endParaRPr lang="en-GB"/>
        </a:p>
      </dgm:t>
    </dgm:pt>
    <dgm:pt modelId="{2815BE89-0A4C-4A85-B9E7-DD9945C236CC}" type="sibTrans" cxnId="{B1C0D7A7-C478-4721-87AC-CD3E435B94E4}">
      <dgm:prSet/>
      <dgm:spPr/>
      <dgm:t>
        <a:bodyPr/>
        <a:lstStyle/>
        <a:p>
          <a:endParaRPr lang="en-GB"/>
        </a:p>
      </dgm:t>
    </dgm:pt>
    <dgm:pt modelId="{D9B9E3EB-19DD-4F11-BED9-29D8B7F665A0}">
      <dgm:prSet/>
      <dgm:spPr>
        <a:solidFill>
          <a:srgbClr val="C00000"/>
        </a:solidFill>
      </dgm:spPr>
      <dgm:t>
        <a:bodyPr/>
        <a:lstStyle/>
        <a:p>
          <a:pPr>
            <a:spcAft>
              <a:spcPts val="0"/>
            </a:spcAft>
          </a:pPr>
          <a:r>
            <a:rPr lang="en-GB" dirty="0"/>
            <a:t>Response</a:t>
          </a:r>
        </a:p>
        <a:p>
          <a:pPr>
            <a:spcAft>
              <a:spcPts val="0"/>
            </a:spcAft>
          </a:pPr>
          <a:r>
            <a:rPr lang="en-GB" dirty="0"/>
            <a:t>Planning</a:t>
          </a:r>
        </a:p>
      </dgm:t>
    </dgm:pt>
    <dgm:pt modelId="{9B624B66-B2E8-4E2F-BE80-21A124911255}" type="parTrans" cxnId="{8D3180F9-DD0C-4C98-902A-778B2723D111}">
      <dgm:prSet/>
      <dgm:spPr/>
      <dgm:t>
        <a:bodyPr/>
        <a:lstStyle/>
        <a:p>
          <a:endParaRPr lang="en-GB"/>
        </a:p>
      </dgm:t>
    </dgm:pt>
    <dgm:pt modelId="{011EB83F-40A6-4D63-AB3A-E32537CA5ED7}" type="sibTrans" cxnId="{8D3180F9-DD0C-4C98-902A-778B2723D111}">
      <dgm:prSet/>
      <dgm:spPr/>
      <dgm:t>
        <a:bodyPr/>
        <a:lstStyle/>
        <a:p>
          <a:endParaRPr lang="en-GB"/>
        </a:p>
      </dgm:t>
    </dgm:pt>
    <dgm:pt modelId="{5BB37B69-BE0A-4367-908F-75049F633BAD}">
      <dgm:prSet/>
      <dgm:spPr/>
      <dgm:t>
        <a:bodyPr/>
        <a:lstStyle/>
        <a:p>
          <a:pPr>
            <a:spcAft>
              <a:spcPts val="0"/>
            </a:spcAft>
          </a:pPr>
          <a:r>
            <a:rPr lang="en-GB" dirty="0"/>
            <a:t>Salvage</a:t>
          </a:r>
        </a:p>
        <a:p>
          <a:pPr>
            <a:spcAft>
              <a:spcPts val="0"/>
            </a:spcAft>
          </a:pPr>
          <a:r>
            <a:rPr lang="en-GB" dirty="0"/>
            <a:t>Operations</a:t>
          </a:r>
        </a:p>
      </dgm:t>
    </dgm:pt>
    <dgm:pt modelId="{B7D0E52D-3C94-4E5A-85DA-3BED9786588B}" type="parTrans" cxnId="{80467BCB-0B07-400B-9886-B331B2517F9E}">
      <dgm:prSet/>
      <dgm:spPr/>
      <dgm:t>
        <a:bodyPr/>
        <a:lstStyle/>
        <a:p>
          <a:endParaRPr lang="en-GB"/>
        </a:p>
      </dgm:t>
    </dgm:pt>
    <dgm:pt modelId="{7C5675CD-37F2-4B99-A90C-90D8841BB5D0}" type="sibTrans" cxnId="{80467BCB-0B07-400B-9886-B331B2517F9E}">
      <dgm:prSet/>
      <dgm:spPr/>
      <dgm:t>
        <a:bodyPr/>
        <a:lstStyle/>
        <a:p>
          <a:endParaRPr lang="en-GB"/>
        </a:p>
      </dgm:t>
    </dgm:pt>
    <dgm:pt modelId="{4066761D-3CBD-4850-B2A6-4EDED30A4714}" type="pres">
      <dgm:prSet presAssocID="{EC626605-6AEE-4093-A262-0CE7BB547A8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312CD821-4910-426D-8FE4-4AD4B520D211}" type="pres">
      <dgm:prSet presAssocID="{91D84ADF-B242-4283-820D-58FB9DED48CA}" presName="hierRoot1" presStyleCnt="0">
        <dgm:presLayoutVars>
          <dgm:hierBranch val="init"/>
        </dgm:presLayoutVars>
      </dgm:prSet>
      <dgm:spPr/>
    </dgm:pt>
    <dgm:pt modelId="{8E91A6C9-CD3F-47A2-85CF-B6247E202B9F}" type="pres">
      <dgm:prSet presAssocID="{91D84ADF-B242-4283-820D-58FB9DED48CA}" presName="rootComposite1" presStyleCnt="0"/>
      <dgm:spPr/>
    </dgm:pt>
    <dgm:pt modelId="{FC1EAB21-14D6-44D5-A319-86CB0CF28264}" type="pres">
      <dgm:prSet presAssocID="{91D84ADF-B242-4283-820D-58FB9DED48C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F5D6265-0B29-4766-9991-46FD8EA9A80F}" type="pres">
      <dgm:prSet presAssocID="{91D84ADF-B242-4283-820D-58FB9DED48CA}" presName="rootConnector1" presStyleLbl="node1" presStyleIdx="0" presStyleCnt="0"/>
      <dgm:spPr/>
      <dgm:t>
        <a:bodyPr/>
        <a:lstStyle/>
        <a:p>
          <a:endParaRPr lang="en-GB"/>
        </a:p>
      </dgm:t>
    </dgm:pt>
    <dgm:pt modelId="{B2849F8A-EC8D-4FFA-A417-592C49FEC03F}" type="pres">
      <dgm:prSet presAssocID="{91D84ADF-B242-4283-820D-58FB9DED48CA}" presName="hierChild2" presStyleCnt="0"/>
      <dgm:spPr/>
    </dgm:pt>
    <dgm:pt modelId="{F47B617D-F799-4B2C-9A42-6F00F0EA1EBD}" type="pres">
      <dgm:prSet presAssocID="{65C3E786-8BDE-495A-9EAD-DB0A7A11F384}" presName="Name37" presStyleLbl="parChTrans1D2" presStyleIdx="0" presStyleCnt="4"/>
      <dgm:spPr/>
      <dgm:t>
        <a:bodyPr/>
        <a:lstStyle/>
        <a:p>
          <a:endParaRPr lang="en-GB"/>
        </a:p>
      </dgm:t>
    </dgm:pt>
    <dgm:pt modelId="{8FAC5B4C-D521-404A-B2C0-BF3906D1B6BA}" type="pres">
      <dgm:prSet presAssocID="{9D68DCDA-ED02-40DA-9347-9E14C906990A}" presName="hierRoot2" presStyleCnt="0">
        <dgm:presLayoutVars>
          <dgm:hierBranch val="init"/>
        </dgm:presLayoutVars>
      </dgm:prSet>
      <dgm:spPr/>
    </dgm:pt>
    <dgm:pt modelId="{EB74222A-F5F4-445B-8FAA-278CD10D7004}" type="pres">
      <dgm:prSet presAssocID="{9D68DCDA-ED02-40DA-9347-9E14C906990A}" presName="rootComposite" presStyleCnt="0"/>
      <dgm:spPr/>
    </dgm:pt>
    <dgm:pt modelId="{38E78953-1BA8-43E0-9357-EFF20754D8F4}" type="pres">
      <dgm:prSet presAssocID="{9D68DCDA-ED02-40DA-9347-9E14C906990A}" presName="rootText" presStyleLbl="node2" presStyleIdx="0" presStyleCnt="4" custLinFactX="61826" custLinFactNeighborX="100000" custLinFactNeighborY="440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3CF1A4E-6445-4FD6-8A98-5FD3C058A257}" type="pres">
      <dgm:prSet presAssocID="{9D68DCDA-ED02-40DA-9347-9E14C906990A}" presName="rootConnector" presStyleLbl="node2" presStyleIdx="0" presStyleCnt="4"/>
      <dgm:spPr/>
      <dgm:t>
        <a:bodyPr/>
        <a:lstStyle/>
        <a:p>
          <a:endParaRPr lang="en-GB"/>
        </a:p>
      </dgm:t>
    </dgm:pt>
    <dgm:pt modelId="{2AC4A03B-D18D-4FA1-9057-6FEB7AB91C54}" type="pres">
      <dgm:prSet presAssocID="{9D68DCDA-ED02-40DA-9347-9E14C906990A}" presName="hierChild4" presStyleCnt="0"/>
      <dgm:spPr/>
    </dgm:pt>
    <dgm:pt modelId="{EBF425D4-29A9-4094-A673-6B9106480A8B}" type="pres">
      <dgm:prSet presAssocID="{9B624B66-B2E8-4E2F-BE80-21A124911255}" presName="Name37" presStyleLbl="parChTrans1D3" presStyleIdx="0" presStyleCnt="2"/>
      <dgm:spPr/>
      <dgm:t>
        <a:bodyPr/>
        <a:lstStyle/>
        <a:p>
          <a:endParaRPr lang="en-GB"/>
        </a:p>
      </dgm:t>
    </dgm:pt>
    <dgm:pt modelId="{63FC8466-C883-4B11-A87E-45AC39956FE6}" type="pres">
      <dgm:prSet presAssocID="{D9B9E3EB-19DD-4F11-BED9-29D8B7F665A0}" presName="hierRoot2" presStyleCnt="0">
        <dgm:presLayoutVars>
          <dgm:hierBranch val="init"/>
        </dgm:presLayoutVars>
      </dgm:prSet>
      <dgm:spPr/>
    </dgm:pt>
    <dgm:pt modelId="{EC44C577-5B52-419F-8714-36BDBD4D79EC}" type="pres">
      <dgm:prSet presAssocID="{D9B9E3EB-19DD-4F11-BED9-29D8B7F665A0}" presName="rootComposite" presStyleCnt="0"/>
      <dgm:spPr/>
    </dgm:pt>
    <dgm:pt modelId="{2F4B39C0-4208-4996-95B9-7EBABA08E810}" type="pres">
      <dgm:prSet presAssocID="{D9B9E3EB-19DD-4F11-BED9-29D8B7F665A0}" presName="rootText" presStyleLbl="node3" presStyleIdx="0" presStyleCnt="2" custScaleX="135213" custLinFactX="65946" custLinFactNeighborX="100000" custLinFactNeighborY="351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C96F696-CE92-4A87-8FBF-8DC4F447668F}" type="pres">
      <dgm:prSet presAssocID="{D9B9E3EB-19DD-4F11-BED9-29D8B7F665A0}" presName="rootConnector" presStyleLbl="node3" presStyleIdx="0" presStyleCnt="2"/>
      <dgm:spPr/>
      <dgm:t>
        <a:bodyPr/>
        <a:lstStyle/>
        <a:p>
          <a:endParaRPr lang="en-GB"/>
        </a:p>
      </dgm:t>
    </dgm:pt>
    <dgm:pt modelId="{0B332024-60AA-455A-A90B-4EE52E17A9B6}" type="pres">
      <dgm:prSet presAssocID="{D9B9E3EB-19DD-4F11-BED9-29D8B7F665A0}" presName="hierChild4" presStyleCnt="0"/>
      <dgm:spPr/>
    </dgm:pt>
    <dgm:pt modelId="{0FCD1767-7AD8-44A1-A86E-14D0DCC836F4}" type="pres">
      <dgm:prSet presAssocID="{D9B9E3EB-19DD-4F11-BED9-29D8B7F665A0}" presName="hierChild5" presStyleCnt="0"/>
      <dgm:spPr/>
    </dgm:pt>
    <dgm:pt modelId="{872F253E-D514-486E-BECE-AA79F30D508D}" type="pres">
      <dgm:prSet presAssocID="{9D68DCDA-ED02-40DA-9347-9E14C906990A}" presName="hierChild5" presStyleCnt="0"/>
      <dgm:spPr/>
    </dgm:pt>
    <dgm:pt modelId="{BB839495-BC57-42DB-9BFC-A39249919856}" type="pres">
      <dgm:prSet presAssocID="{68F262B0-14DF-4B59-AD27-C7C67D3FEAC1}" presName="Name37" presStyleLbl="parChTrans1D2" presStyleIdx="1" presStyleCnt="4"/>
      <dgm:spPr/>
      <dgm:t>
        <a:bodyPr/>
        <a:lstStyle/>
        <a:p>
          <a:endParaRPr lang="en-GB"/>
        </a:p>
      </dgm:t>
    </dgm:pt>
    <dgm:pt modelId="{FCB9B65D-FC9D-4B7D-8CCC-A3B8ECA8592F}" type="pres">
      <dgm:prSet presAssocID="{89E7AC53-F409-4078-9B31-8D814C4ED8F5}" presName="hierRoot2" presStyleCnt="0">
        <dgm:presLayoutVars>
          <dgm:hierBranch val="init"/>
        </dgm:presLayoutVars>
      </dgm:prSet>
      <dgm:spPr/>
    </dgm:pt>
    <dgm:pt modelId="{1D81972C-7DE8-4F37-9559-325254D0D632}" type="pres">
      <dgm:prSet presAssocID="{89E7AC53-F409-4078-9B31-8D814C4ED8F5}" presName="rootComposite" presStyleCnt="0"/>
      <dgm:spPr/>
    </dgm:pt>
    <dgm:pt modelId="{85F5E7CF-D020-45AA-8A53-6780475832D6}" type="pres">
      <dgm:prSet presAssocID="{89E7AC53-F409-4078-9B31-8D814C4ED8F5}" presName="rootText" presStyleLbl="node2" presStyleIdx="1" presStyleCnt="4" custLinFactX="-29671" custLinFactNeighborX="-100000" custLinFactNeighborY="4409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406B062F-9EDF-42F1-B966-73873EA80AAF}" type="pres">
      <dgm:prSet presAssocID="{89E7AC53-F409-4078-9B31-8D814C4ED8F5}" presName="rootConnector" presStyleLbl="node2" presStyleIdx="1" presStyleCnt="4"/>
      <dgm:spPr/>
      <dgm:t>
        <a:bodyPr/>
        <a:lstStyle/>
        <a:p>
          <a:endParaRPr lang="en-GB"/>
        </a:p>
      </dgm:t>
    </dgm:pt>
    <dgm:pt modelId="{4A6D82F3-21E9-4598-9BEC-702DF26193D9}" type="pres">
      <dgm:prSet presAssocID="{89E7AC53-F409-4078-9B31-8D814C4ED8F5}" presName="hierChild4" presStyleCnt="0"/>
      <dgm:spPr/>
    </dgm:pt>
    <dgm:pt modelId="{48AD53EE-2778-4DED-845E-26177D6490A5}" type="pres">
      <dgm:prSet presAssocID="{B7D0E52D-3C94-4E5A-85DA-3BED9786588B}" presName="Name37" presStyleLbl="parChTrans1D3" presStyleIdx="1" presStyleCnt="2"/>
      <dgm:spPr/>
      <dgm:t>
        <a:bodyPr/>
        <a:lstStyle/>
        <a:p>
          <a:endParaRPr lang="en-GB"/>
        </a:p>
      </dgm:t>
    </dgm:pt>
    <dgm:pt modelId="{C9881C36-EA64-4523-AFC9-DA23B208EC65}" type="pres">
      <dgm:prSet presAssocID="{5BB37B69-BE0A-4367-908F-75049F633BAD}" presName="hierRoot2" presStyleCnt="0">
        <dgm:presLayoutVars>
          <dgm:hierBranch val="init"/>
        </dgm:presLayoutVars>
      </dgm:prSet>
      <dgm:spPr/>
    </dgm:pt>
    <dgm:pt modelId="{DD696413-1690-4FBD-ADB9-CCD4C9B35D52}" type="pres">
      <dgm:prSet presAssocID="{5BB37B69-BE0A-4367-908F-75049F633BAD}" presName="rootComposite" presStyleCnt="0"/>
      <dgm:spPr/>
    </dgm:pt>
    <dgm:pt modelId="{A9D62632-7CB1-4EAF-A712-389EDFC5175A}" type="pres">
      <dgm:prSet presAssocID="{5BB37B69-BE0A-4367-908F-75049F633BAD}" presName="rootText" presStyleLbl="node3" presStyleIdx="1" presStyleCnt="2" custLinFactX="-32479" custLinFactNeighborX="-100000" custLinFactNeighborY="10785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378BA03F-FBEF-4879-9BD0-7CB1749D3629}" type="pres">
      <dgm:prSet presAssocID="{5BB37B69-BE0A-4367-908F-75049F633BAD}" presName="rootConnector" presStyleLbl="node3" presStyleIdx="1" presStyleCnt="2"/>
      <dgm:spPr/>
      <dgm:t>
        <a:bodyPr/>
        <a:lstStyle/>
        <a:p>
          <a:endParaRPr lang="en-GB"/>
        </a:p>
      </dgm:t>
    </dgm:pt>
    <dgm:pt modelId="{340F5040-39A4-4255-AFE0-533602898151}" type="pres">
      <dgm:prSet presAssocID="{5BB37B69-BE0A-4367-908F-75049F633BAD}" presName="hierChild4" presStyleCnt="0"/>
      <dgm:spPr/>
    </dgm:pt>
    <dgm:pt modelId="{0427480C-5003-435D-9EEB-6F095A469CC0}" type="pres">
      <dgm:prSet presAssocID="{5BB37B69-BE0A-4367-908F-75049F633BAD}" presName="hierChild5" presStyleCnt="0"/>
      <dgm:spPr/>
    </dgm:pt>
    <dgm:pt modelId="{DC05EC8E-0F28-441E-953A-776F2509E6D1}" type="pres">
      <dgm:prSet presAssocID="{89E7AC53-F409-4078-9B31-8D814C4ED8F5}" presName="hierChild5" presStyleCnt="0"/>
      <dgm:spPr/>
    </dgm:pt>
    <dgm:pt modelId="{9C71437A-F9FD-4DEF-B8A9-77B1FDE52E87}" type="pres">
      <dgm:prSet presAssocID="{F2A5E286-0802-4D11-ACB0-868A5730A118}" presName="Name37" presStyleLbl="parChTrans1D2" presStyleIdx="2" presStyleCnt="4"/>
      <dgm:spPr/>
      <dgm:t>
        <a:bodyPr/>
        <a:lstStyle/>
        <a:p>
          <a:endParaRPr lang="en-GB"/>
        </a:p>
      </dgm:t>
    </dgm:pt>
    <dgm:pt modelId="{1E221CA1-F435-4E9C-8C65-AFEC5D9F0F5C}" type="pres">
      <dgm:prSet presAssocID="{40E653B4-973E-4089-89FB-F70127C2283B}" presName="hierRoot2" presStyleCnt="0">
        <dgm:presLayoutVars>
          <dgm:hierBranch val="init"/>
        </dgm:presLayoutVars>
      </dgm:prSet>
      <dgm:spPr/>
    </dgm:pt>
    <dgm:pt modelId="{92902763-6A4A-4371-AD5E-9873AD2CCD53}" type="pres">
      <dgm:prSet presAssocID="{40E653B4-973E-4089-89FB-F70127C2283B}" presName="rootComposite" presStyleCnt="0"/>
      <dgm:spPr/>
    </dgm:pt>
    <dgm:pt modelId="{6FBFACD9-3D50-41F5-8B9E-74B9755372E8}" type="pres">
      <dgm:prSet presAssocID="{40E653B4-973E-4089-89FB-F70127C2283B}" presName="rootText" presStyleLbl="node2" presStyleIdx="2" presStyleCnt="4" custLinFactNeighborX="4711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6AF03D-0099-4109-9BE4-11FF323BA6C3}" type="pres">
      <dgm:prSet presAssocID="{40E653B4-973E-4089-89FB-F70127C2283B}" presName="rootConnector" presStyleLbl="node2" presStyleIdx="2" presStyleCnt="4"/>
      <dgm:spPr/>
      <dgm:t>
        <a:bodyPr/>
        <a:lstStyle/>
        <a:p>
          <a:endParaRPr lang="en-GB"/>
        </a:p>
      </dgm:t>
    </dgm:pt>
    <dgm:pt modelId="{68B42C9B-4FCC-41FE-8F6F-A610DFBEFC5E}" type="pres">
      <dgm:prSet presAssocID="{40E653B4-973E-4089-89FB-F70127C2283B}" presName="hierChild4" presStyleCnt="0"/>
      <dgm:spPr/>
    </dgm:pt>
    <dgm:pt modelId="{C3F64BC3-AC04-4B67-81E8-4909ED662C06}" type="pres">
      <dgm:prSet presAssocID="{40E653B4-973E-4089-89FB-F70127C2283B}" presName="hierChild5" presStyleCnt="0"/>
      <dgm:spPr/>
    </dgm:pt>
    <dgm:pt modelId="{B81F56B5-BA20-47EF-B920-749A017941ED}" type="pres">
      <dgm:prSet presAssocID="{3925D44F-82FE-4DBA-A13C-0512FA250244}" presName="Name37" presStyleLbl="parChTrans1D2" presStyleIdx="3" presStyleCnt="4"/>
      <dgm:spPr/>
      <dgm:t>
        <a:bodyPr/>
        <a:lstStyle/>
        <a:p>
          <a:endParaRPr lang="en-GB"/>
        </a:p>
      </dgm:t>
    </dgm:pt>
    <dgm:pt modelId="{03197D51-7792-41F7-9C35-B45330773C3F}" type="pres">
      <dgm:prSet presAssocID="{E8131191-A12A-472E-823F-274D786F9126}" presName="hierRoot2" presStyleCnt="0">
        <dgm:presLayoutVars>
          <dgm:hierBranch val="init"/>
        </dgm:presLayoutVars>
      </dgm:prSet>
      <dgm:spPr/>
    </dgm:pt>
    <dgm:pt modelId="{C05F4422-CD6B-4A53-9D45-2E1C8CB57482}" type="pres">
      <dgm:prSet presAssocID="{E8131191-A12A-472E-823F-274D786F9126}" presName="rootComposite" presStyleCnt="0"/>
      <dgm:spPr/>
    </dgm:pt>
    <dgm:pt modelId="{FEF7E625-78C6-4699-9780-4480B0CC31C0}" type="pres">
      <dgm:prSet presAssocID="{E8131191-A12A-472E-823F-274D786F9126}" presName="rootText" presStyleLbl="node2" presStyleIdx="3" presStyleCnt="4" custLinFactNeighborX="-3444" custLinFactNeighborY="1876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79444466-3C4D-4163-B793-AA30BCC75F30}" type="pres">
      <dgm:prSet presAssocID="{E8131191-A12A-472E-823F-274D786F9126}" presName="rootConnector" presStyleLbl="node2" presStyleIdx="3" presStyleCnt="4"/>
      <dgm:spPr/>
      <dgm:t>
        <a:bodyPr/>
        <a:lstStyle/>
        <a:p>
          <a:endParaRPr lang="en-GB"/>
        </a:p>
      </dgm:t>
    </dgm:pt>
    <dgm:pt modelId="{A9C9C537-AF57-4A97-A8F5-B36DCACB2633}" type="pres">
      <dgm:prSet presAssocID="{E8131191-A12A-472E-823F-274D786F9126}" presName="hierChild4" presStyleCnt="0"/>
      <dgm:spPr/>
    </dgm:pt>
    <dgm:pt modelId="{25ACDFC2-DAF3-4B27-B372-D6F1216C479A}" type="pres">
      <dgm:prSet presAssocID="{E8131191-A12A-472E-823F-274D786F9126}" presName="hierChild5" presStyleCnt="0"/>
      <dgm:spPr/>
    </dgm:pt>
    <dgm:pt modelId="{CAF1E0A6-0329-41A3-B0A0-AE493B2494FF}" type="pres">
      <dgm:prSet presAssocID="{91D84ADF-B242-4283-820D-58FB9DED48CA}" presName="hierChild3" presStyleCnt="0"/>
      <dgm:spPr/>
    </dgm:pt>
  </dgm:ptLst>
  <dgm:cxnLst>
    <dgm:cxn modelId="{8FC12922-223E-4951-8AC7-293045AE9769}" type="presOf" srcId="{91D84ADF-B242-4283-820D-58FB9DED48CA}" destId="{AF5D6265-0B29-4766-9991-46FD8EA9A80F}" srcOrd="1" destOrd="0" presId="urn:microsoft.com/office/officeart/2005/8/layout/orgChart1"/>
    <dgm:cxn modelId="{ABDBF9A4-2C7C-4B4A-8E34-6114EF0BF010}" srcId="{91D84ADF-B242-4283-820D-58FB9DED48CA}" destId="{9D68DCDA-ED02-40DA-9347-9E14C906990A}" srcOrd="0" destOrd="0" parTransId="{65C3E786-8BDE-495A-9EAD-DB0A7A11F384}" sibTransId="{4B27F085-510B-4DF3-AEC8-9962BA015EBE}"/>
    <dgm:cxn modelId="{B1C0D7A7-C478-4721-87AC-CD3E435B94E4}" srcId="{91D84ADF-B242-4283-820D-58FB9DED48CA}" destId="{89E7AC53-F409-4078-9B31-8D814C4ED8F5}" srcOrd="1" destOrd="0" parTransId="{68F262B0-14DF-4B59-AD27-C7C67D3FEAC1}" sibTransId="{2815BE89-0A4C-4A85-B9E7-DD9945C236CC}"/>
    <dgm:cxn modelId="{77801835-AD21-4BA6-84AB-A5D5AB4CC262}" type="presOf" srcId="{9D68DCDA-ED02-40DA-9347-9E14C906990A}" destId="{38E78953-1BA8-43E0-9357-EFF20754D8F4}" srcOrd="0" destOrd="0" presId="urn:microsoft.com/office/officeart/2005/8/layout/orgChart1"/>
    <dgm:cxn modelId="{A0C33E81-0EB3-41F5-8D84-9682DE0A95AD}" type="presOf" srcId="{9B624B66-B2E8-4E2F-BE80-21A124911255}" destId="{EBF425D4-29A9-4094-A673-6B9106480A8B}" srcOrd="0" destOrd="0" presId="urn:microsoft.com/office/officeart/2005/8/layout/orgChart1"/>
    <dgm:cxn modelId="{03C5FBAE-AB9C-43BB-9BD6-2020495BEE55}" type="presOf" srcId="{9D68DCDA-ED02-40DA-9347-9E14C906990A}" destId="{43CF1A4E-6445-4FD6-8A98-5FD3C058A257}" srcOrd="1" destOrd="0" presId="urn:microsoft.com/office/officeart/2005/8/layout/orgChart1"/>
    <dgm:cxn modelId="{780CA1BE-499C-4779-B7E9-5561153BD5BF}" type="presOf" srcId="{40E653B4-973E-4089-89FB-F70127C2283B}" destId="{6FBFACD9-3D50-41F5-8B9E-74B9755372E8}" srcOrd="0" destOrd="0" presId="urn:microsoft.com/office/officeart/2005/8/layout/orgChart1"/>
    <dgm:cxn modelId="{7FA748AC-C1D2-452B-B8CE-C1E6EC46B739}" type="presOf" srcId="{F2A5E286-0802-4D11-ACB0-868A5730A118}" destId="{9C71437A-F9FD-4DEF-B8A9-77B1FDE52E87}" srcOrd="0" destOrd="0" presId="urn:microsoft.com/office/officeart/2005/8/layout/orgChart1"/>
    <dgm:cxn modelId="{ECAB0C9B-E593-4362-899C-546EC3C40C92}" type="presOf" srcId="{5BB37B69-BE0A-4367-908F-75049F633BAD}" destId="{A9D62632-7CB1-4EAF-A712-389EDFC5175A}" srcOrd="0" destOrd="0" presId="urn:microsoft.com/office/officeart/2005/8/layout/orgChart1"/>
    <dgm:cxn modelId="{79BBF033-A0FA-4E59-B068-0FE63C5EF4D9}" type="presOf" srcId="{40E653B4-973E-4089-89FB-F70127C2283B}" destId="{D46AF03D-0099-4109-9BE4-11FF323BA6C3}" srcOrd="1" destOrd="0" presId="urn:microsoft.com/office/officeart/2005/8/layout/orgChart1"/>
    <dgm:cxn modelId="{ED023CFD-B262-406F-91A8-265D19A590CE}" type="presOf" srcId="{D9B9E3EB-19DD-4F11-BED9-29D8B7F665A0}" destId="{AC96F696-CE92-4A87-8FBF-8DC4F447668F}" srcOrd="1" destOrd="0" presId="urn:microsoft.com/office/officeart/2005/8/layout/orgChart1"/>
    <dgm:cxn modelId="{8D3180F9-DD0C-4C98-902A-778B2723D111}" srcId="{9D68DCDA-ED02-40DA-9347-9E14C906990A}" destId="{D9B9E3EB-19DD-4F11-BED9-29D8B7F665A0}" srcOrd="0" destOrd="0" parTransId="{9B624B66-B2E8-4E2F-BE80-21A124911255}" sibTransId="{011EB83F-40A6-4D63-AB3A-E32537CA5ED7}"/>
    <dgm:cxn modelId="{D9E881BD-5D8B-4C0B-8D78-E9D63A6B8272}" type="presOf" srcId="{89E7AC53-F409-4078-9B31-8D814C4ED8F5}" destId="{85F5E7CF-D020-45AA-8A53-6780475832D6}" srcOrd="0" destOrd="0" presId="urn:microsoft.com/office/officeart/2005/8/layout/orgChart1"/>
    <dgm:cxn modelId="{722634AF-32C5-45BC-ACCB-8B66EB843A08}" type="presOf" srcId="{3925D44F-82FE-4DBA-A13C-0512FA250244}" destId="{B81F56B5-BA20-47EF-B920-749A017941ED}" srcOrd="0" destOrd="0" presId="urn:microsoft.com/office/officeart/2005/8/layout/orgChart1"/>
    <dgm:cxn modelId="{FF077371-1398-433C-A690-813028C4ACDD}" type="presOf" srcId="{65C3E786-8BDE-495A-9EAD-DB0A7A11F384}" destId="{F47B617D-F799-4B2C-9A42-6F00F0EA1EBD}" srcOrd="0" destOrd="0" presId="urn:microsoft.com/office/officeart/2005/8/layout/orgChart1"/>
    <dgm:cxn modelId="{7AD2AED4-2F1D-4DA6-9EF1-93DB2F2AD088}" type="presOf" srcId="{5BB37B69-BE0A-4367-908F-75049F633BAD}" destId="{378BA03F-FBEF-4879-9BD0-7CB1749D3629}" srcOrd="1" destOrd="0" presId="urn:microsoft.com/office/officeart/2005/8/layout/orgChart1"/>
    <dgm:cxn modelId="{7A726B66-84DD-4312-9B9D-1C3190D1B425}" srcId="{91D84ADF-B242-4283-820D-58FB9DED48CA}" destId="{40E653B4-973E-4089-89FB-F70127C2283B}" srcOrd="2" destOrd="0" parTransId="{F2A5E286-0802-4D11-ACB0-868A5730A118}" sibTransId="{EE01749E-1A32-4BF6-ABCE-E62BF6095AF9}"/>
    <dgm:cxn modelId="{FEFD5C77-BCB0-4038-8B5E-43D7904086CB}" type="presOf" srcId="{E8131191-A12A-472E-823F-274D786F9126}" destId="{FEF7E625-78C6-4699-9780-4480B0CC31C0}" srcOrd="0" destOrd="0" presId="urn:microsoft.com/office/officeart/2005/8/layout/orgChart1"/>
    <dgm:cxn modelId="{490E5C4A-A392-418A-83F2-30F6CA08E5D2}" type="presOf" srcId="{D9B9E3EB-19DD-4F11-BED9-29D8B7F665A0}" destId="{2F4B39C0-4208-4996-95B9-7EBABA08E810}" srcOrd="0" destOrd="0" presId="urn:microsoft.com/office/officeart/2005/8/layout/orgChart1"/>
    <dgm:cxn modelId="{A66D332C-9228-4F0E-A551-3B14A74184D2}" srcId="{91D84ADF-B242-4283-820D-58FB9DED48CA}" destId="{E8131191-A12A-472E-823F-274D786F9126}" srcOrd="3" destOrd="0" parTransId="{3925D44F-82FE-4DBA-A13C-0512FA250244}" sibTransId="{31F9555D-2DDD-4C70-B186-1AACD5081AF4}"/>
    <dgm:cxn modelId="{71D8A749-196E-4789-A31A-67E7D4C58CCA}" type="presOf" srcId="{B7D0E52D-3C94-4E5A-85DA-3BED9786588B}" destId="{48AD53EE-2778-4DED-845E-26177D6490A5}" srcOrd="0" destOrd="0" presId="urn:microsoft.com/office/officeart/2005/8/layout/orgChart1"/>
    <dgm:cxn modelId="{FDDB570A-63E4-4849-9DF7-1CF54DDBF4C9}" type="presOf" srcId="{EC626605-6AEE-4093-A262-0CE7BB547A8B}" destId="{4066761D-3CBD-4850-B2A6-4EDED30A4714}" srcOrd="0" destOrd="0" presId="urn:microsoft.com/office/officeart/2005/8/layout/orgChart1"/>
    <dgm:cxn modelId="{4EAFDE9C-B43B-4442-BC39-3CB7BE7EB95F}" type="presOf" srcId="{E8131191-A12A-472E-823F-274D786F9126}" destId="{79444466-3C4D-4163-B793-AA30BCC75F30}" srcOrd="1" destOrd="0" presId="urn:microsoft.com/office/officeart/2005/8/layout/orgChart1"/>
    <dgm:cxn modelId="{0BFD1641-A2BD-4ADF-9A14-14B5332FAE82}" type="presOf" srcId="{89E7AC53-F409-4078-9B31-8D814C4ED8F5}" destId="{406B062F-9EDF-42F1-B966-73873EA80AAF}" srcOrd="1" destOrd="0" presId="urn:microsoft.com/office/officeart/2005/8/layout/orgChart1"/>
    <dgm:cxn modelId="{DE5C4E10-1F84-4A2C-B557-3E1434A9A93E}" type="presOf" srcId="{91D84ADF-B242-4283-820D-58FB9DED48CA}" destId="{FC1EAB21-14D6-44D5-A319-86CB0CF28264}" srcOrd="0" destOrd="0" presId="urn:microsoft.com/office/officeart/2005/8/layout/orgChart1"/>
    <dgm:cxn modelId="{80467BCB-0B07-400B-9886-B331B2517F9E}" srcId="{89E7AC53-F409-4078-9B31-8D814C4ED8F5}" destId="{5BB37B69-BE0A-4367-908F-75049F633BAD}" srcOrd="0" destOrd="0" parTransId="{B7D0E52D-3C94-4E5A-85DA-3BED9786588B}" sibTransId="{7C5675CD-37F2-4B99-A90C-90D8841BB5D0}"/>
    <dgm:cxn modelId="{4821933D-5A13-42CC-A44F-A9C0EB50524B}" srcId="{EC626605-6AEE-4093-A262-0CE7BB547A8B}" destId="{91D84ADF-B242-4283-820D-58FB9DED48CA}" srcOrd="0" destOrd="0" parTransId="{25B15468-D715-4B38-AC3F-E1F3BD5E0C32}" sibTransId="{3160FF30-5841-428A-B001-38FFB17C262F}"/>
    <dgm:cxn modelId="{BE4D7E68-C7C1-4C5F-BE5E-1766D578F223}" type="presOf" srcId="{68F262B0-14DF-4B59-AD27-C7C67D3FEAC1}" destId="{BB839495-BC57-42DB-9BFC-A39249919856}" srcOrd="0" destOrd="0" presId="urn:microsoft.com/office/officeart/2005/8/layout/orgChart1"/>
    <dgm:cxn modelId="{C746E730-3E90-41F9-9DE1-A7FE7AF91376}" type="presParOf" srcId="{4066761D-3CBD-4850-B2A6-4EDED30A4714}" destId="{312CD821-4910-426D-8FE4-4AD4B520D211}" srcOrd="0" destOrd="0" presId="urn:microsoft.com/office/officeart/2005/8/layout/orgChart1"/>
    <dgm:cxn modelId="{C5EA2D66-EEB9-40E4-B5A0-FC63CD6D248F}" type="presParOf" srcId="{312CD821-4910-426D-8FE4-4AD4B520D211}" destId="{8E91A6C9-CD3F-47A2-85CF-B6247E202B9F}" srcOrd="0" destOrd="0" presId="urn:microsoft.com/office/officeart/2005/8/layout/orgChart1"/>
    <dgm:cxn modelId="{E496263D-F264-42CF-BE1D-36DBC3E5D539}" type="presParOf" srcId="{8E91A6C9-CD3F-47A2-85CF-B6247E202B9F}" destId="{FC1EAB21-14D6-44D5-A319-86CB0CF28264}" srcOrd="0" destOrd="0" presId="urn:microsoft.com/office/officeart/2005/8/layout/orgChart1"/>
    <dgm:cxn modelId="{17261231-043D-41B4-B454-154DA58131C0}" type="presParOf" srcId="{8E91A6C9-CD3F-47A2-85CF-B6247E202B9F}" destId="{AF5D6265-0B29-4766-9991-46FD8EA9A80F}" srcOrd="1" destOrd="0" presId="urn:microsoft.com/office/officeart/2005/8/layout/orgChart1"/>
    <dgm:cxn modelId="{7E6FA6D3-3CF1-43AF-A3DD-B86A0A321E06}" type="presParOf" srcId="{312CD821-4910-426D-8FE4-4AD4B520D211}" destId="{B2849F8A-EC8D-4FFA-A417-592C49FEC03F}" srcOrd="1" destOrd="0" presId="urn:microsoft.com/office/officeart/2005/8/layout/orgChart1"/>
    <dgm:cxn modelId="{BC412FA6-5D9C-46C6-A20A-7C8F04EF8A87}" type="presParOf" srcId="{B2849F8A-EC8D-4FFA-A417-592C49FEC03F}" destId="{F47B617D-F799-4B2C-9A42-6F00F0EA1EBD}" srcOrd="0" destOrd="0" presId="urn:microsoft.com/office/officeart/2005/8/layout/orgChart1"/>
    <dgm:cxn modelId="{DFAA3781-6A96-4F49-9A6F-6FEEC537A421}" type="presParOf" srcId="{B2849F8A-EC8D-4FFA-A417-592C49FEC03F}" destId="{8FAC5B4C-D521-404A-B2C0-BF3906D1B6BA}" srcOrd="1" destOrd="0" presId="urn:microsoft.com/office/officeart/2005/8/layout/orgChart1"/>
    <dgm:cxn modelId="{4F7FA0BD-6EA4-466A-88F6-C1CE2943FF73}" type="presParOf" srcId="{8FAC5B4C-D521-404A-B2C0-BF3906D1B6BA}" destId="{EB74222A-F5F4-445B-8FAA-278CD10D7004}" srcOrd="0" destOrd="0" presId="urn:microsoft.com/office/officeart/2005/8/layout/orgChart1"/>
    <dgm:cxn modelId="{E53D687C-4CC9-4502-A221-9C4B041ADF13}" type="presParOf" srcId="{EB74222A-F5F4-445B-8FAA-278CD10D7004}" destId="{38E78953-1BA8-43E0-9357-EFF20754D8F4}" srcOrd="0" destOrd="0" presId="urn:microsoft.com/office/officeart/2005/8/layout/orgChart1"/>
    <dgm:cxn modelId="{30670CA9-6E52-49B2-8345-7549216CFC7D}" type="presParOf" srcId="{EB74222A-F5F4-445B-8FAA-278CD10D7004}" destId="{43CF1A4E-6445-4FD6-8A98-5FD3C058A257}" srcOrd="1" destOrd="0" presId="urn:microsoft.com/office/officeart/2005/8/layout/orgChart1"/>
    <dgm:cxn modelId="{1BF45B37-DDAD-4880-922C-6330C3BD6BB1}" type="presParOf" srcId="{8FAC5B4C-D521-404A-B2C0-BF3906D1B6BA}" destId="{2AC4A03B-D18D-4FA1-9057-6FEB7AB91C54}" srcOrd="1" destOrd="0" presId="urn:microsoft.com/office/officeart/2005/8/layout/orgChart1"/>
    <dgm:cxn modelId="{ECAA0D93-2C60-4E31-8379-7329A2499690}" type="presParOf" srcId="{2AC4A03B-D18D-4FA1-9057-6FEB7AB91C54}" destId="{EBF425D4-29A9-4094-A673-6B9106480A8B}" srcOrd="0" destOrd="0" presId="urn:microsoft.com/office/officeart/2005/8/layout/orgChart1"/>
    <dgm:cxn modelId="{68C87967-B3AC-4CCE-8AB3-D3E5932B9216}" type="presParOf" srcId="{2AC4A03B-D18D-4FA1-9057-6FEB7AB91C54}" destId="{63FC8466-C883-4B11-A87E-45AC39956FE6}" srcOrd="1" destOrd="0" presId="urn:microsoft.com/office/officeart/2005/8/layout/orgChart1"/>
    <dgm:cxn modelId="{DD50E963-DE72-40E5-821F-9FE8B7EB7FE1}" type="presParOf" srcId="{63FC8466-C883-4B11-A87E-45AC39956FE6}" destId="{EC44C577-5B52-419F-8714-36BDBD4D79EC}" srcOrd="0" destOrd="0" presId="urn:microsoft.com/office/officeart/2005/8/layout/orgChart1"/>
    <dgm:cxn modelId="{B102D2A8-4D72-4A5A-8A54-AE4C92EBA9AF}" type="presParOf" srcId="{EC44C577-5B52-419F-8714-36BDBD4D79EC}" destId="{2F4B39C0-4208-4996-95B9-7EBABA08E810}" srcOrd="0" destOrd="0" presId="urn:microsoft.com/office/officeart/2005/8/layout/orgChart1"/>
    <dgm:cxn modelId="{2C72EFD7-7DD6-40EC-A470-76304F2A2CCC}" type="presParOf" srcId="{EC44C577-5B52-419F-8714-36BDBD4D79EC}" destId="{AC96F696-CE92-4A87-8FBF-8DC4F447668F}" srcOrd="1" destOrd="0" presId="urn:microsoft.com/office/officeart/2005/8/layout/orgChart1"/>
    <dgm:cxn modelId="{F0A2E6E8-8689-4CC7-A1DE-E9F5779F4D13}" type="presParOf" srcId="{63FC8466-C883-4B11-A87E-45AC39956FE6}" destId="{0B332024-60AA-455A-A90B-4EE52E17A9B6}" srcOrd="1" destOrd="0" presId="urn:microsoft.com/office/officeart/2005/8/layout/orgChart1"/>
    <dgm:cxn modelId="{E2591CB1-387F-4E2F-80A3-628F7C3E52E5}" type="presParOf" srcId="{63FC8466-C883-4B11-A87E-45AC39956FE6}" destId="{0FCD1767-7AD8-44A1-A86E-14D0DCC836F4}" srcOrd="2" destOrd="0" presId="urn:microsoft.com/office/officeart/2005/8/layout/orgChart1"/>
    <dgm:cxn modelId="{B122C0F7-2DB0-46A1-93D8-2358F4A4AD6E}" type="presParOf" srcId="{8FAC5B4C-D521-404A-B2C0-BF3906D1B6BA}" destId="{872F253E-D514-486E-BECE-AA79F30D508D}" srcOrd="2" destOrd="0" presId="urn:microsoft.com/office/officeart/2005/8/layout/orgChart1"/>
    <dgm:cxn modelId="{177CA23F-6D5F-42C0-A779-793FD8896993}" type="presParOf" srcId="{B2849F8A-EC8D-4FFA-A417-592C49FEC03F}" destId="{BB839495-BC57-42DB-9BFC-A39249919856}" srcOrd="2" destOrd="0" presId="urn:microsoft.com/office/officeart/2005/8/layout/orgChart1"/>
    <dgm:cxn modelId="{918B211C-45E6-4442-87E7-702582BB144C}" type="presParOf" srcId="{B2849F8A-EC8D-4FFA-A417-592C49FEC03F}" destId="{FCB9B65D-FC9D-4B7D-8CCC-A3B8ECA8592F}" srcOrd="3" destOrd="0" presId="urn:microsoft.com/office/officeart/2005/8/layout/orgChart1"/>
    <dgm:cxn modelId="{4D4D3CD0-460C-4E87-A696-92DD4B169162}" type="presParOf" srcId="{FCB9B65D-FC9D-4B7D-8CCC-A3B8ECA8592F}" destId="{1D81972C-7DE8-4F37-9559-325254D0D632}" srcOrd="0" destOrd="0" presId="urn:microsoft.com/office/officeart/2005/8/layout/orgChart1"/>
    <dgm:cxn modelId="{70C901FA-99D3-43AC-B573-3B0180B4A102}" type="presParOf" srcId="{1D81972C-7DE8-4F37-9559-325254D0D632}" destId="{85F5E7CF-D020-45AA-8A53-6780475832D6}" srcOrd="0" destOrd="0" presId="urn:microsoft.com/office/officeart/2005/8/layout/orgChart1"/>
    <dgm:cxn modelId="{FF538B84-38E1-46E0-BECA-D5F3E1CCD20D}" type="presParOf" srcId="{1D81972C-7DE8-4F37-9559-325254D0D632}" destId="{406B062F-9EDF-42F1-B966-73873EA80AAF}" srcOrd="1" destOrd="0" presId="urn:microsoft.com/office/officeart/2005/8/layout/orgChart1"/>
    <dgm:cxn modelId="{F8FF8D92-35BA-4573-846F-CB54755A10D1}" type="presParOf" srcId="{FCB9B65D-FC9D-4B7D-8CCC-A3B8ECA8592F}" destId="{4A6D82F3-21E9-4598-9BEC-702DF26193D9}" srcOrd="1" destOrd="0" presId="urn:microsoft.com/office/officeart/2005/8/layout/orgChart1"/>
    <dgm:cxn modelId="{D1C4E306-B035-43DA-A8B0-99B64B595BDA}" type="presParOf" srcId="{4A6D82F3-21E9-4598-9BEC-702DF26193D9}" destId="{48AD53EE-2778-4DED-845E-26177D6490A5}" srcOrd="0" destOrd="0" presId="urn:microsoft.com/office/officeart/2005/8/layout/orgChart1"/>
    <dgm:cxn modelId="{89BAB8AF-7264-4F45-85FD-DE6512BADB5D}" type="presParOf" srcId="{4A6D82F3-21E9-4598-9BEC-702DF26193D9}" destId="{C9881C36-EA64-4523-AFC9-DA23B208EC65}" srcOrd="1" destOrd="0" presId="urn:microsoft.com/office/officeart/2005/8/layout/orgChart1"/>
    <dgm:cxn modelId="{604EE5D6-80D4-4C11-8157-A6BA68CE0E12}" type="presParOf" srcId="{C9881C36-EA64-4523-AFC9-DA23B208EC65}" destId="{DD696413-1690-4FBD-ADB9-CCD4C9B35D52}" srcOrd="0" destOrd="0" presId="urn:microsoft.com/office/officeart/2005/8/layout/orgChart1"/>
    <dgm:cxn modelId="{0D9406F8-2E7B-47A6-A352-886E7527ECD5}" type="presParOf" srcId="{DD696413-1690-4FBD-ADB9-CCD4C9B35D52}" destId="{A9D62632-7CB1-4EAF-A712-389EDFC5175A}" srcOrd="0" destOrd="0" presId="urn:microsoft.com/office/officeart/2005/8/layout/orgChart1"/>
    <dgm:cxn modelId="{7D91DA00-C085-4B78-8080-2EB627C80A05}" type="presParOf" srcId="{DD696413-1690-4FBD-ADB9-CCD4C9B35D52}" destId="{378BA03F-FBEF-4879-9BD0-7CB1749D3629}" srcOrd="1" destOrd="0" presId="urn:microsoft.com/office/officeart/2005/8/layout/orgChart1"/>
    <dgm:cxn modelId="{955E06DE-BD3B-451D-A873-AE35264A7994}" type="presParOf" srcId="{C9881C36-EA64-4523-AFC9-DA23B208EC65}" destId="{340F5040-39A4-4255-AFE0-533602898151}" srcOrd="1" destOrd="0" presId="urn:microsoft.com/office/officeart/2005/8/layout/orgChart1"/>
    <dgm:cxn modelId="{37768810-9FEE-414C-B7B1-665AA7D44477}" type="presParOf" srcId="{C9881C36-EA64-4523-AFC9-DA23B208EC65}" destId="{0427480C-5003-435D-9EEB-6F095A469CC0}" srcOrd="2" destOrd="0" presId="urn:microsoft.com/office/officeart/2005/8/layout/orgChart1"/>
    <dgm:cxn modelId="{16B104AC-8BAA-490E-B689-75782275ED14}" type="presParOf" srcId="{FCB9B65D-FC9D-4B7D-8CCC-A3B8ECA8592F}" destId="{DC05EC8E-0F28-441E-953A-776F2509E6D1}" srcOrd="2" destOrd="0" presId="urn:microsoft.com/office/officeart/2005/8/layout/orgChart1"/>
    <dgm:cxn modelId="{20349292-9661-4619-BF81-4275DD4C6A0A}" type="presParOf" srcId="{B2849F8A-EC8D-4FFA-A417-592C49FEC03F}" destId="{9C71437A-F9FD-4DEF-B8A9-77B1FDE52E87}" srcOrd="4" destOrd="0" presId="urn:microsoft.com/office/officeart/2005/8/layout/orgChart1"/>
    <dgm:cxn modelId="{6658F193-8919-4CD3-B89A-3630FE8C45C8}" type="presParOf" srcId="{B2849F8A-EC8D-4FFA-A417-592C49FEC03F}" destId="{1E221CA1-F435-4E9C-8C65-AFEC5D9F0F5C}" srcOrd="5" destOrd="0" presId="urn:microsoft.com/office/officeart/2005/8/layout/orgChart1"/>
    <dgm:cxn modelId="{419ABB6E-B992-41D7-999E-C31B6F9221A4}" type="presParOf" srcId="{1E221CA1-F435-4E9C-8C65-AFEC5D9F0F5C}" destId="{92902763-6A4A-4371-AD5E-9873AD2CCD53}" srcOrd="0" destOrd="0" presId="urn:microsoft.com/office/officeart/2005/8/layout/orgChart1"/>
    <dgm:cxn modelId="{8C19050E-B184-42C5-A524-A5CBC5BFC453}" type="presParOf" srcId="{92902763-6A4A-4371-AD5E-9873AD2CCD53}" destId="{6FBFACD9-3D50-41F5-8B9E-74B9755372E8}" srcOrd="0" destOrd="0" presId="urn:microsoft.com/office/officeart/2005/8/layout/orgChart1"/>
    <dgm:cxn modelId="{1F748408-3155-4BE8-ABEF-9F113EBFF668}" type="presParOf" srcId="{92902763-6A4A-4371-AD5E-9873AD2CCD53}" destId="{D46AF03D-0099-4109-9BE4-11FF323BA6C3}" srcOrd="1" destOrd="0" presId="urn:microsoft.com/office/officeart/2005/8/layout/orgChart1"/>
    <dgm:cxn modelId="{1612559D-944C-4A36-B473-427801DC6B8B}" type="presParOf" srcId="{1E221CA1-F435-4E9C-8C65-AFEC5D9F0F5C}" destId="{68B42C9B-4FCC-41FE-8F6F-A610DFBEFC5E}" srcOrd="1" destOrd="0" presId="urn:microsoft.com/office/officeart/2005/8/layout/orgChart1"/>
    <dgm:cxn modelId="{F7E9FABC-B269-4F8C-A862-7662EB13EFD5}" type="presParOf" srcId="{1E221CA1-F435-4E9C-8C65-AFEC5D9F0F5C}" destId="{C3F64BC3-AC04-4B67-81E8-4909ED662C06}" srcOrd="2" destOrd="0" presId="urn:microsoft.com/office/officeart/2005/8/layout/orgChart1"/>
    <dgm:cxn modelId="{457842E6-E119-4AF4-BE36-0B2ECF5C254A}" type="presParOf" srcId="{B2849F8A-EC8D-4FFA-A417-592C49FEC03F}" destId="{B81F56B5-BA20-47EF-B920-749A017941ED}" srcOrd="6" destOrd="0" presId="urn:microsoft.com/office/officeart/2005/8/layout/orgChart1"/>
    <dgm:cxn modelId="{3424B4D5-2B09-4913-9ED0-84A53CD31A92}" type="presParOf" srcId="{B2849F8A-EC8D-4FFA-A417-592C49FEC03F}" destId="{03197D51-7792-41F7-9C35-B45330773C3F}" srcOrd="7" destOrd="0" presId="urn:microsoft.com/office/officeart/2005/8/layout/orgChart1"/>
    <dgm:cxn modelId="{6F0F51EE-F5B0-4344-9817-104382D58AF4}" type="presParOf" srcId="{03197D51-7792-41F7-9C35-B45330773C3F}" destId="{C05F4422-CD6B-4A53-9D45-2E1C8CB57482}" srcOrd="0" destOrd="0" presId="urn:microsoft.com/office/officeart/2005/8/layout/orgChart1"/>
    <dgm:cxn modelId="{290918CA-A8E9-41DF-BAAD-967CCFE3A430}" type="presParOf" srcId="{C05F4422-CD6B-4A53-9D45-2E1C8CB57482}" destId="{FEF7E625-78C6-4699-9780-4480B0CC31C0}" srcOrd="0" destOrd="0" presId="urn:microsoft.com/office/officeart/2005/8/layout/orgChart1"/>
    <dgm:cxn modelId="{4718563C-1071-430A-BE12-EB0F97378EAC}" type="presParOf" srcId="{C05F4422-CD6B-4A53-9D45-2E1C8CB57482}" destId="{79444466-3C4D-4163-B793-AA30BCC75F30}" srcOrd="1" destOrd="0" presId="urn:microsoft.com/office/officeart/2005/8/layout/orgChart1"/>
    <dgm:cxn modelId="{581D4FAE-4284-491E-851F-22AB4ECDE6BD}" type="presParOf" srcId="{03197D51-7792-41F7-9C35-B45330773C3F}" destId="{A9C9C537-AF57-4A97-A8F5-B36DCACB2633}" srcOrd="1" destOrd="0" presId="urn:microsoft.com/office/officeart/2005/8/layout/orgChart1"/>
    <dgm:cxn modelId="{0CE959C0-0D71-4D1F-829F-CB7E494643B0}" type="presParOf" srcId="{03197D51-7792-41F7-9C35-B45330773C3F}" destId="{25ACDFC2-DAF3-4B27-B372-D6F1216C479A}" srcOrd="2" destOrd="0" presId="urn:microsoft.com/office/officeart/2005/8/layout/orgChart1"/>
    <dgm:cxn modelId="{D546E4EB-4F19-43FB-BC15-EE8A15A07534}" type="presParOf" srcId="{312CD821-4910-426D-8FE4-4AD4B520D211}" destId="{CAF1E0A6-0329-41A3-B0A0-AE493B2494F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F56B5-BA20-47EF-B920-749A017941ED}">
      <dsp:nvSpPr>
        <dsp:cNvPr id="0" name=""/>
        <dsp:cNvSpPr/>
      </dsp:nvSpPr>
      <dsp:spPr>
        <a:xfrm>
          <a:off x="2952328" y="539442"/>
          <a:ext cx="2108402" cy="23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252"/>
              </a:lnTo>
              <a:lnTo>
                <a:pt x="2108402" y="123252"/>
              </a:lnTo>
              <a:lnTo>
                <a:pt x="2108402" y="2363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71437A-F9FD-4DEF-B8A9-77B1FDE52E87}">
      <dsp:nvSpPr>
        <dsp:cNvPr id="0" name=""/>
        <dsp:cNvSpPr/>
      </dsp:nvSpPr>
      <dsp:spPr>
        <a:xfrm>
          <a:off x="2952328" y="539442"/>
          <a:ext cx="892417" cy="236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252"/>
              </a:lnTo>
              <a:lnTo>
                <a:pt x="892417" y="123252"/>
              </a:lnTo>
              <a:lnTo>
                <a:pt x="892417" y="2363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5DFCE-D1CA-46D8-870A-BC3D5C8A9A0C}">
      <dsp:nvSpPr>
        <dsp:cNvPr id="0" name=""/>
        <dsp:cNvSpPr/>
      </dsp:nvSpPr>
      <dsp:spPr>
        <a:xfrm>
          <a:off x="661794" y="1328272"/>
          <a:ext cx="148456" cy="1929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29751"/>
              </a:lnTo>
              <a:lnTo>
                <a:pt x="148456" y="192975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2C54E-538C-44F5-8F83-71D143F80F86}">
      <dsp:nvSpPr>
        <dsp:cNvPr id="0" name=""/>
        <dsp:cNvSpPr/>
      </dsp:nvSpPr>
      <dsp:spPr>
        <a:xfrm>
          <a:off x="661794" y="1328272"/>
          <a:ext cx="127368" cy="1241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1749"/>
              </a:lnTo>
              <a:lnTo>
                <a:pt x="127368" y="124174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D53EE-2778-4DED-845E-26177D6490A5}">
      <dsp:nvSpPr>
        <dsp:cNvPr id="0" name=""/>
        <dsp:cNvSpPr/>
      </dsp:nvSpPr>
      <dsp:spPr>
        <a:xfrm>
          <a:off x="661794" y="1328272"/>
          <a:ext cx="131377" cy="530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0035"/>
              </a:lnTo>
              <a:lnTo>
                <a:pt x="131377" y="530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39495-BC57-42DB-9BFC-A39249919856}">
      <dsp:nvSpPr>
        <dsp:cNvPr id="0" name=""/>
        <dsp:cNvSpPr/>
      </dsp:nvSpPr>
      <dsp:spPr>
        <a:xfrm>
          <a:off x="1092823" y="539442"/>
          <a:ext cx="1859504" cy="250044"/>
        </a:xfrm>
        <a:custGeom>
          <a:avLst/>
          <a:gdLst/>
          <a:ahLst/>
          <a:cxnLst/>
          <a:rect l="0" t="0" r="0" b="0"/>
          <a:pathLst>
            <a:path>
              <a:moveTo>
                <a:pt x="1859504" y="0"/>
              </a:moveTo>
              <a:lnTo>
                <a:pt x="1859504" y="136899"/>
              </a:lnTo>
              <a:lnTo>
                <a:pt x="0" y="136899"/>
              </a:lnTo>
              <a:lnTo>
                <a:pt x="0" y="2500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2F5A3-60E9-4CE6-9CDC-9106E69CF7A6}">
      <dsp:nvSpPr>
        <dsp:cNvPr id="0" name=""/>
        <dsp:cNvSpPr/>
      </dsp:nvSpPr>
      <dsp:spPr>
        <a:xfrm>
          <a:off x="2119575" y="1328272"/>
          <a:ext cx="227766" cy="1182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2704"/>
              </a:lnTo>
              <a:lnTo>
                <a:pt x="227766" y="11827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0B5B70-DF9D-4C4B-BDF9-32A193B93A0E}">
      <dsp:nvSpPr>
        <dsp:cNvPr id="0" name=""/>
        <dsp:cNvSpPr/>
      </dsp:nvSpPr>
      <dsp:spPr>
        <a:xfrm>
          <a:off x="2119575" y="1328272"/>
          <a:ext cx="206031" cy="490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0871"/>
              </a:lnTo>
              <a:lnTo>
                <a:pt x="206031" y="4908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B617D-F799-4B2C-9A42-6F00F0EA1EBD}">
      <dsp:nvSpPr>
        <dsp:cNvPr id="0" name=""/>
        <dsp:cNvSpPr/>
      </dsp:nvSpPr>
      <dsp:spPr>
        <a:xfrm>
          <a:off x="2550604" y="539442"/>
          <a:ext cx="401723" cy="250044"/>
        </a:xfrm>
        <a:custGeom>
          <a:avLst/>
          <a:gdLst/>
          <a:ahLst/>
          <a:cxnLst/>
          <a:rect l="0" t="0" r="0" b="0"/>
          <a:pathLst>
            <a:path>
              <a:moveTo>
                <a:pt x="401723" y="0"/>
              </a:moveTo>
              <a:lnTo>
                <a:pt x="401723" y="136899"/>
              </a:lnTo>
              <a:lnTo>
                <a:pt x="0" y="136899"/>
              </a:lnTo>
              <a:lnTo>
                <a:pt x="0" y="2500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EAB21-14D6-44D5-A319-86CB0CF28264}">
      <dsp:nvSpPr>
        <dsp:cNvPr id="0" name=""/>
        <dsp:cNvSpPr/>
      </dsp:nvSpPr>
      <dsp:spPr>
        <a:xfrm>
          <a:off x="2413542" y="656"/>
          <a:ext cx="1077570" cy="538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Command Function</a:t>
          </a:r>
        </a:p>
      </dsp:txBody>
      <dsp:txXfrm>
        <a:off x="2413542" y="656"/>
        <a:ext cx="1077570" cy="538785"/>
      </dsp:txXfrm>
    </dsp:sp>
    <dsp:sp modelId="{38E78953-1BA8-43E0-9357-EFF20754D8F4}">
      <dsp:nvSpPr>
        <dsp:cNvPr id="0" name=""/>
        <dsp:cNvSpPr/>
      </dsp:nvSpPr>
      <dsp:spPr>
        <a:xfrm>
          <a:off x="2011818" y="789486"/>
          <a:ext cx="1077570" cy="5387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Planning Function</a:t>
          </a:r>
        </a:p>
      </dsp:txBody>
      <dsp:txXfrm>
        <a:off x="2011818" y="789486"/>
        <a:ext cx="1077570" cy="538785"/>
      </dsp:txXfrm>
    </dsp:sp>
    <dsp:sp modelId="{2F4B39C0-4208-4996-95B9-7EBABA08E810}">
      <dsp:nvSpPr>
        <dsp:cNvPr id="0" name=""/>
        <dsp:cNvSpPr/>
      </dsp:nvSpPr>
      <dsp:spPr>
        <a:xfrm>
          <a:off x="2325607" y="1549750"/>
          <a:ext cx="1457015" cy="5387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1600" kern="1200" dirty="0"/>
            <a:t>Response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1600" kern="1200" dirty="0"/>
            <a:t>Planning</a:t>
          </a:r>
        </a:p>
      </dsp:txBody>
      <dsp:txXfrm>
        <a:off x="2325607" y="1549750"/>
        <a:ext cx="1457015" cy="538785"/>
      </dsp:txXfrm>
    </dsp:sp>
    <dsp:sp modelId="{B6E6242B-B242-455A-8486-4A883320C45D}">
      <dsp:nvSpPr>
        <dsp:cNvPr id="0" name=""/>
        <dsp:cNvSpPr/>
      </dsp:nvSpPr>
      <dsp:spPr>
        <a:xfrm>
          <a:off x="2347341" y="2241583"/>
          <a:ext cx="1457015" cy="5387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Resource Deployment</a:t>
          </a:r>
        </a:p>
      </dsp:txBody>
      <dsp:txXfrm>
        <a:off x="2347341" y="2241583"/>
        <a:ext cx="1457015" cy="538785"/>
      </dsp:txXfrm>
    </dsp:sp>
    <dsp:sp modelId="{85F5E7CF-D020-45AA-8A53-6780475832D6}">
      <dsp:nvSpPr>
        <dsp:cNvPr id="0" name=""/>
        <dsp:cNvSpPr/>
      </dsp:nvSpPr>
      <dsp:spPr>
        <a:xfrm>
          <a:off x="554037" y="789486"/>
          <a:ext cx="1077570" cy="538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Operations Function</a:t>
          </a:r>
        </a:p>
      </dsp:txBody>
      <dsp:txXfrm>
        <a:off x="554037" y="789486"/>
        <a:ext cx="1077570" cy="538785"/>
      </dsp:txXfrm>
    </dsp:sp>
    <dsp:sp modelId="{A9D62632-7CB1-4EAF-A712-389EDFC5175A}">
      <dsp:nvSpPr>
        <dsp:cNvPr id="0" name=""/>
        <dsp:cNvSpPr/>
      </dsp:nvSpPr>
      <dsp:spPr>
        <a:xfrm>
          <a:off x="793172" y="1588915"/>
          <a:ext cx="1077570" cy="538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1600" kern="1200" dirty="0"/>
            <a:t>Booming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1600" kern="1200" dirty="0"/>
            <a:t>Operations</a:t>
          </a:r>
        </a:p>
      </dsp:txBody>
      <dsp:txXfrm>
        <a:off x="793172" y="1588915"/>
        <a:ext cx="1077570" cy="538785"/>
      </dsp:txXfrm>
    </dsp:sp>
    <dsp:sp modelId="{5D4A5A35-DF9C-44A5-A0CD-05AF4C506F0E}">
      <dsp:nvSpPr>
        <dsp:cNvPr id="0" name=""/>
        <dsp:cNvSpPr/>
      </dsp:nvSpPr>
      <dsp:spPr>
        <a:xfrm>
          <a:off x="789163" y="2300629"/>
          <a:ext cx="1077570" cy="538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At-Sea Recovery</a:t>
          </a:r>
        </a:p>
      </dsp:txBody>
      <dsp:txXfrm>
        <a:off x="789163" y="2300629"/>
        <a:ext cx="1077570" cy="538785"/>
      </dsp:txXfrm>
    </dsp:sp>
    <dsp:sp modelId="{72A077CA-EE95-423C-B593-4FC291E2F4AA}">
      <dsp:nvSpPr>
        <dsp:cNvPr id="0" name=""/>
        <dsp:cNvSpPr/>
      </dsp:nvSpPr>
      <dsp:spPr>
        <a:xfrm>
          <a:off x="810251" y="2988631"/>
          <a:ext cx="1478394" cy="538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Near-shore Containment</a:t>
          </a:r>
        </a:p>
      </dsp:txBody>
      <dsp:txXfrm>
        <a:off x="810251" y="2988631"/>
        <a:ext cx="1478394" cy="538785"/>
      </dsp:txXfrm>
    </dsp:sp>
    <dsp:sp modelId="{6FBFACD9-3D50-41F5-8B9E-74B9755372E8}">
      <dsp:nvSpPr>
        <dsp:cNvPr id="0" name=""/>
        <dsp:cNvSpPr/>
      </dsp:nvSpPr>
      <dsp:spPr>
        <a:xfrm>
          <a:off x="3305959" y="775839"/>
          <a:ext cx="1077570" cy="538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1600" kern="1200" dirty="0"/>
            <a:t>Logistics</a:t>
          </a:r>
        </a:p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1600" kern="1200" dirty="0"/>
            <a:t>Function</a:t>
          </a:r>
        </a:p>
      </dsp:txBody>
      <dsp:txXfrm>
        <a:off x="3305959" y="775839"/>
        <a:ext cx="1077570" cy="538785"/>
      </dsp:txXfrm>
    </dsp:sp>
    <dsp:sp modelId="{FEF7E625-78C6-4699-9780-4480B0CC31C0}">
      <dsp:nvSpPr>
        <dsp:cNvPr id="0" name=""/>
        <dsp:cNvSpPr/>
      </dsp:nvSpPr>
      <dsp:spPr>
        <a:xfrm>
          <a:off x="4521944" y="775839"/>
          <a:ext cx="1077570" cy="538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Finance Function</a:t>
          </a:r>
        </a:p>
      </dsp:txBody>
      <dsp:txXfrm>
        <a:off x="4521944" y="775839"/>
        <a:ext cx="1077570" cy="538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F56B5-BA20-47EF-B920-749A017941ED}">
      <dsp:nvSpPr>
        <dsp:cNvPr id="0" name=""/>
        <dsp:cNvSpPr/>
      </dsp:nvSpPr>
      <dsp:spPr>
        <a:xfrm>
          <a:off x="2952328" y="835332"/>
          <a:ext cx="2316421" cy="259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12"/>
              </a:lnTo>
              <a:lnTo>
                <a:pt x="2316421" y="135412"/>
              </a:lnTo>
              <a:lnTo>
                <a:pt x="2316421" y="259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71437A-F9FD-4DEF-B8A9-77B1FDE52E87}">
      <dsp:nvSpPr>
        <dsp:cNvPr id="0" name=""/>
        <dsp:cNvSpPr/>
      </dsp:nvSpPr>
      <dsp:spPr>
        <a:xfrm>
          <a:off x="2952328" y="835332"/>
          <a:ext cx="980465" cy="259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12"/>
              </a:lnTo>
              <a:lnTo>
                <a:pt x="980465" y="135412"/>
              </a:lnTo>
              <a:lnTo>
                <a:pt x="980465" y="2597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E2C54E-538C-44F5-8F83-71D143F80F86}">
      <dsp:nvSpPr>
        <dsp:cNvPr id="0" name=""/>
        <dsp:cNvSpPr/>
      </dsp:nvSpPr>
      <dsp:spPr>
        <a:xfrm>
          <a:off x="435805" y="1701990"/>
          <a:ext cx="139935" cy="1364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4263"/>
              </a:lnTo>
              <a:lnTo>
                <a:pt x="139935" y="13642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D53EE-2778-4DED-845E-26177D6490A5}">
      <dsp:nvSpPr>
        <dsp:cNvPr id="0" name=""/>
        <dsp:cNvSpPr/>
      </dsp:nvSpPr>
      <dsp:spPr>
        <a:xfrm>
          <a:off x="435805" y="1701990"/>
          <a:ext cx="144339" cy="582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330"/>
              </a:lnTo>
              <a:lnTo>
                <a:pt x="144339" y="5823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39495-BC57-42DB-9BFC-A39249919856}">
      <dsp:nvSpPr>
        <dsp:cNvPr id="0" name=""/>
        <dsp:cNvSpPr/>
      </dsp:nvSpPr>
      <dsp:spPr>
        <a:xfrm>
          <a:off x="909360" y="835332"/>
          <a:ext cx="2042967" cy="274714"/>
        </a:xfrm>
        <a:custGeom>
          <a:avLst/>
          <a:gdLst/>
          <a:ahLst/>
          <a:cxnLst/>
          <a:rect l="0" t="0" r="0" b="0"/>
          <a:pathLst>
            <a:path>
              <a:moveTo>
                <a:pt x="2042967" y="0"/>
              </a:moveTo>
              <a:lnTo>
                <a:pt x="2042967" y="150406"/>
              </a:lnTo>
              <a:lnTo>
                <a:pt x="0" y="150406"/>
              </a:lnTo>
              <a:lnTo>
                <a:pt x="0" y="2747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2F5A3-60E9-4CE6-9CDC-9106E69CF7A6}">
      <dsp:nvSpPr>
        <dsp:cNvPr id="0" name=""/>
        <dsp:cNvSpPr/>
      </dsp:nvSpPr>
      <dsp:spPr>
        <a:xfrm>
          <a:off x="2037414" y="1701990"/>
          <a:ext cx="250238" cy="1299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9392"/>
              </a:lnTo>
              <a:lnTo>
                <a:pt x="250238" y="12993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0B5B70-DF9D-4C4B-BDF9-32A193B93A0E}">
      <dsp:nvSpPr>
        <dsp:cNvPr id="0" name=""/>
        <dsp:cNvSpPr/>
      </dsp:nvSpPr>
      <dsp:spPr>
        <a:xfrm>
          <a:off x="2037414" y="1701990"/>
          <a:ext cx="226359" cy="539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9301"/>
              </a:lnTo>
              <a:lnTo>
                <a:pt x="226359" y="5393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B617D-F799-4B2C-9A42-6F00F0EA1EBD}">
      <dsp:nvSpPr>
        <dsp:cNvPr id="0" name=""/>
        <dsp:cNvSpPr/>
      </dsp:nvSpPr>
      <dsp:spPr>
        <a:xfrm>
          <a:off x="2510969" y="835332"/>
          <a:ext cx="441358" cy="274714"/>
        </a:xfrm>
        <a:custGeom>
          <a:avLst/>
          <a:gdLst/>
          <a:ahLst/>
          <a:cxnLst/>
          <a:rect l="0" t="0" r="0" b="0"/>
          <a:pathLst>
            <a:path>
              <a:moveTo>
                <a:pt x="441358" y="0"/>
              </a:moveTo>
              <a:lnTo>
                <a:pt x="441358" y="150406"/>
              </a:lnTo>
              <a:lnTo>
                <a:pt x="0" y="150406"/>
              </a:lnTo>
              <a:lnTo>
                <a:pt x="0" y="2747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EAB21-14D6-44D5-A319-86CB0CF28264}">
      <dsp:nvSpPr>
        <dsp:cNvPr id="0" name=""/>
        <dsp:cNvSpPr/>
      </dsp:nvSpPr>
      <dsp:spPr>
        <a:xfrm>
          <a:off x="2360384" y="243389"/>
          <a:ext cx="1183886" cy="59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Command Function</a:t>
          </a:r>
        </a:p>
      </dsp:txBody>
      <dsp:txXfrm>
        <a:off x="2360384" y="243389"/>
        <a:ext cx="1183886" cy="591943"/>
      </dsp:txXfrm>
    </dsp:sp>
    <dsp:sp modelId="{38E78953-1BA8-43E0-9357-EFF20754D8F4}">
      <dsp:nvSpPr>
        <dsp:cNvPr id="0" name=""/>
        <dsp:cNvSpPr/>
      </dsp:nvSpPr>
      <dsp:spPr>
        <a:xfrm>
          <a:off x="1919026" y="1110047"/>
          <a:ext cx="1183886" cy="59194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Planning Function</a:t>
          </a:r>
        </a:p>
      </dsp:txBody>
      <dsp:txXfrm>
        <a:off x="1919026" y="1110047"/>
        <a:ext cx="1183886" cy="591943"/>
      </dsp:txXfrm>
    </dsp:sp>
    <dsp:sp modelId="{2F4B39C0-4208-4996-95B9-7EBABA08E810}">
      <dsp:nvSpPr>
        <dsp:cNvPr id="0" name=""/>
        <dsp:cNvSpPr/>
      </dsp:nvSpPr>
      <dsp:spPr>
        <a:xfrm>
          <a:off x="2263773" y="1945320"/>
          <a:ext cx="1600768" cy="59194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1800" kern="1200" dirty="0"/>
            <a:t>Response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1800" kern="1200" dirty="0"/>
            <a:t>Planning</a:t>
          </a:r>
        </a:p>
      </dsp:txBody>
      <dsp:txXfrm>
        <a:off x="2263773" y="1945320"/>
        <a:ext cx="1600768" cy="591943"/>
      </dsp:txXfrm>
    </dsp:sp>
    <dsp:sp modelId="{B6E6242B-B242-455A-8486-4A883320C45D}">
      <dsp:nvSpPr>
        <dsp:cNvPr id="0" name=""/>
        <dsp:cNvSpPr/>
      </dsp:nvSpPr>
      <dsp:spPr>
        <a:xfrm>
          <a:off x="2287652" y="2705411"/>
          <a:ext cx="1600768" cy="591943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Resource Deployment</a:t>
          </a:r>
        </a:p>
      </dsp:txBody>
      <dsp:txXfrm>
        <a:off x="2287652" y="2705411"/>
        <a:ext cx="1600768" cy="591943"/>
      </dsp:txXfrm>
    </dsp:sp>
    <dsp:sp modelId="{85F5E7CF-D020-45AA-8A53-6780475832D6}">
      <dsp:nvSpPr>
        <dsp:cNvPr id="0" name=""/>
        <dsp:cNvSpPr/>
      </dsp:nvSpPr>
      <dsp:spPr>
        <a:xfrm>
          <a:off x="317417" y="1110047"/>
          <a:ext cx="1183886" cy="59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Operations Function</a:t>
          </a:r>
        </a:p>
      </dsp:txBody>
      <dsp:txXfrm>
        <a:off x="317417" y="1110047"/>
        <a:ext cx="1183886" cy="591943"/>
      </dsp:txXfrm>
    </dsp:sp>
    <dsp:sp modelId="{A9D62632-7CB1-4EAF-A712-389EDFC5175A}">
      <dsp:nvSpPr>
        <dsp:cNvPr id="0" name=""/>
        <dsp:cNvSpPr/>
      </dsp:nvSpPr>
      <dsp:spPr>
        <a:xfrm>
          <a:off x="580145" y="1988349"/>
          <a:ext cx="1183886" cy="59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1800" kern="1200" dirty="0"/>
            <a:t>At-Sea Recovery </a:t>
          </a:r>
        </a:p>
      </dsp:txBody>
      <dsp:txXfrm>
        <a:off x="580145" y="1988349"/>
        <a:ext cx="1183886" cy="591943"/>
      </dsp:txXfrm>
    </dsp:sp>
    <dsp:sp modelId="{5D4A5A35-DF9C-44A5-A0CD-05AF4C506F0E}">
      <dsp:nvSpPr>
        <dsp:cNvPr id="0" name=""/>
        <dsp:cNvSpPr/>
      </dsp:nvSpPr>
      <dsp:spPr>
        <a:xfrm>
          <a:off x="575741" y="2770282"/>
          <a:ext cx="1183886" cy="59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Near-Sea Recovery</a:t>
          </a:r>
        </a:p>
      </dsp:txBody>
      <dsp:txXfrm>
        <a:off x="575741" y="2770282"/>
        <a:ext cx="1183886" cy="591943"/>
      </dsp:txXfrm>
    </dsp:sp>
    <dsp:sp modelId="{6FBFACD9-3D50-41F5-8B9E-74B9755372E8}">
      <dsp:nvSpPr>
        <dsp:cNvPr id="0" name=""/>
        <dsp:cNvSpPr/>
      </dsp:nvSpPr>
      <dsp:spPr>
        <a:xfrm>
          <a:off x="3340849" y="1095053"/>
          <a:ext cx="1183886" cy="59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1800" kern="1200" dirty="0"/>
            <a:t>Logistics</a:t>
          </a:r>
        </a:p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1800" kern="1200" dirty="0"/>
            <a:t>Function</a:t>
          </a:r>
        </a:p>
      </dsp:txBody>
      <dsp:txXfrm>
        <a:off x="3340849" y="1095053"/>
        <a:ext cx="1183886" cy="591943"/>
      </dsp:txXfrm>
    </dsp:sp>
    <dsp:sp modelId="{FEF7E625-78C6-4699-9780-4480B0CC31C0}">
      <dsp:nvSpPr>
        <dsp:cNvPr id="0" name=""/>
        <dsp:cNvSpPr/>
      </dsp:nvSpPr>
      <dsp:spPr>
        <a:xfrm>
          <a:off x="4676806" y="1095053"/>
          <a:ext cx="1183886" cy="591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/>
            <a:t>Finance Function</a:t>
          </a:r>
        </a:p>
      </dsp:txBody>
      <dsp:txXfrm>
        <a:off x="4676806" y="1095053"/>
        <a:ext cx="1183886" cy="591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F56B5-BA20-47EF-B920-749A017941ED}">
      <dsp:nvSpPr>
        <dsp:cNvPr id="0" name=""/>
        <dsp:cNvSpPr/>
      </dsp:nvSpPr>
      <dsp:spPr>
        <a:xfrm>
          <a:off x="4114800" y="1850038"/>
          <a:ext cx="3228507" cy="361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731"/>
              </a:lnTo>
              <a:lnTo>
                <a:pt x="3228507" y="188731"/>
              </a:lnTo>
              <a:lnTo>
                <a:pt x="3228507" y="361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71437A-F9FD-4DEF-B8A9-77B1FDE52E87}">
      <dsp:nvSpPr>
        <dsp:cNvPr id="0" name=""/>
        <dsp:cNvSpPr/>
      </dsp:nvSpPr>
      <dsp:spPr>
        <a:xfrm>
          <a:off x="4114800" y="1850038"/>
          <a:ext cx="1366520" cy="361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8731"/>
              </a:lnTo>
              <a:lnTo>
                <a:pt x="1366520" y="188731"/>
              </a:lnTo>
              <a:lnTo>
                <a:pt x="1366520" y="361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D53EE-2778-4DED-845E-26177D6490A5}">
      <dsp:nvSpPr>
        <dsp:cNvPr id="0" name=""/>
        <dsp:cNvSpPr/>
      </dsp:nvSpPr>
      <dsp:spPr>
        <a:xfrm>
          <a:off x="607403" y="3057941"/>
          <a:ext cx="201172" cy="811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1621"/>
              </a:lnTo>
              <a:lnTo>
                <a:pt x="201172" y="8116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839495-BC57-42DB-9BFC-A39249919856}">
      <dsp:nvSpPr>
        <dsp:cNvPr id="0" name=""/>
        <dsp:cNvSpPr/>
      </dsp:nvSpPr>
      <dsp:spPr>
        <a:xfrm>
          <a:off x="1267418" y="1850038"/>
          <a:ext cx="2847381" cy="382883"/>
        </a:xfrm>
        <a:custGeom>
          <a:avLst/>
          <a:gdLst/>
          <a:ahLst/>
          <a:cxnLst/>
          <a:rect l="0" t="0" r="0" b="0"/>
          <a:pathLst>
            <a:path>
              <a:moveTo>
                <a:pt x="2847381" y="0"/>
              </a:moveTo>
              <a:lnTo>
                <a:pt x="2847381" y="209629"/>
              </a:lnTo>
              <a:lnTo>
                <a:pt x="0" y="209629"/>
              </a:lnTo>
              <a:lnTo>
                <a:pt x="0" y="3828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F425D4-29A9-4094-A673-6B9106480A8B}">
      <dsp:nvSpPr>
        <dsp:cNvPr id="0" name=""/>
        <dsp:cNvSpPr/>
      </dsp:nvSpPr>
      <dsp:spPr>
        <a:xfrm>
          <a:off x="2839641" y="3057941"/>
          <a:ext cx="315487" cy="751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1650"/>
              </a:lnTo>
              <a:lnTo>
                <a:pt x="315487" y="75165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B617D-F799-4B2C-9A42-6F00F0EA1EBD}">
      <dsp:nvSpPr>
        <dsp:cNvPr id="0" name=""/>
        <dsp:cNvSpPr/>
      </dsp:nvSpPr>
      <dsp:spPr>
        <a:xfrm>
          <a:off x="3499657" y="1850038"/>
          <a:ext cx="615142" cy="382883"/>
        </a:xfrm>
        <a:custGeom>
          <a:avLst/>
          <a:gdLst/>
          <a:ahLst/>
          <a:cxnLst/>
          <a:rect l="0" t="0" r="0" b="0"/>
          <a:pathLst>
            <a:path>
              <a:moveTo>
                <a:pt x="615142" y="0"/>
              </a:moveTo>
              <a:lnTo>
                <a:pt x="615142" y="209629"/>
              </a:lnTo>
              <a:lnTo>
                <a:pt x="0" y="209629"/>
              </a:lnTo>
              <a:lnTo>
                <a:pt x="0" y="3828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EAB21-14D6-44D5-A319-86CB0CF28264}">
      <dsp:nvSpPr>
        <dsp:cNvPr id="0" name=""/>
        <dsp:cNvSpPr/>
      </dsp:nvSpPr>
      <dsp:spPr>
        <a:xfrm>
          <a:off x="3289780" y="1025019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Command Function</a:t>
          </a:r>
        </a:p>
      </dsp:txBody>
      <dsp:txXfrm>
        <a:off x="3289780" y="1025019"/>
        <a:ext cx="1650038" cy="825019"/>
      </dsp:txXfrm>
    </dsp:sp>
    <dsp:sp modelId="{38E78953-1BA8-43E0-9357-EFF20754D8F4}">
      <dsp:nvSpPr>
        <dsp:cNvPr id="0" name=""/>
        <dsp:cNvSpPr/>
      </dsp:nvSpPr>
      <dsp:spPr>
        <a:xfrm>
          <a:off x="2674637" y="2232921"/>
          <a:ext cx="1650038" cy="82501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Planning Function</a:t>
          </a:r>
        </a:p>
      </dsp:txBody>
      <dsp:txXfrm>
        <a:off x="2674637" y="2232921"/>
        <a:ext cx="1650038" cy="825019"/>
      </dsp:txXfrm>
    </dsp:sp>
    <dsp:sp modelId="{2F4B39C0-4208-4996-95B9-7EBABA08E810}">
      <dsp:nvSpPr>
        <dsp:cNvPr id="0" name=""/>
        <dsp:cNvSpPr/>
      </dsp:nvSpPr>
      <dsp:spPr>
        <a:xfrm>
          <a:off x="3155129" y="3397082"/>
          <a:ext cx="2231066" cy="82501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2500" kern="1200" dirty="0"/>
            <a:t>Response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2500" kern="1200" dirty="0"/>
            <a:t>Planning</a:t>
          </a:r>
        </a:p>
      </dsp:txBody>
      <dsp:txXfrm>
        <a:off x="3155129" y="3397082"/>
        <a:ext cx="2231066" cy="825019"/>
      </dsp:txXfrm>
    </dsp:sp>
    <dsp:sp modelId="{85F5E7CF-D020-45AA-8A53-6780475832D6}">
      <dsp:nvSpPr>
        <dsp:cNvPr id="0" name=""/>
        <dsp:cNvSpPr/>
      </dsp:nvSpPr>
      <dsp:spPr>
        <a:xfrm>
          <a:off x="442399" y="2232921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Operations Function</a:t>
          </a:r>
        </a:p>
      </dsp:txBody>
      <dsp:txXfrm>
        <a:off x="442399" y="2232921"/>
        <a:ext cx="1650038" cy="825019"/>
      </dsp:txXfrm>
    </dsp:sp>
    <dsp:sp modelId="{A9D62632-7CB1-4EAF-A712-389EDFC5175A}">
      <dsp:nvSpPr>
        <dsp:cNvPr id="0" name=""/>
        <dsp:cNvSpPr/>
      </dsp:nvSpPr>
      <dsp:spPr>
        <a:xfrm>
          <a:off x="808575" y="3457052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2500" kern="1200" dirty="0"/>
            <a:t>Salvage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2500" kern="1200" dirty="0"/>
            <a:t>Operations</a:t>
          </a:r>
        </a:p>
      </dsp:txBody>
      <dsp:txXfrm>
        <a:off x="808575" y="3457052"/>
        <a:ext cx="1650038" cy="825019"/>
      </dsp:txXfrm>
    </dsp:sp>
    <dsp:sp modelId="{6FBFACD9-3D50-41F5-8B9E-74B9755372E8}">
      <dsp:nvSpPr>
        <dsp:cNvPr id="0" name=""/>
        <dsp:cNvSpPr/>
      </dsp:nvSpPr>
      <dsp:spPr>
        <a:xfrm>
          <a:off x="4656301" y="2212024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2500" kern="1200" dirty="0"/>
            <a:t>Logistics</a:t>
          </a:r>
        </a:p>
        <a:p>
          <a:pPr lvl="0" algn="ctr" defTabSz="111125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GB" sz="2500" kern="1200" dirty="0"/>
            <a:t>Function</a:t>
          </a:r>
        </a:p>
      </dsp:txBody>
      <dsp:txXfrm>
        <a:off x="4656301" y="2212024"/>
        <a:ext cx="1650038" cy="825019"/>
      </dsp:txXfrm>
    </dsp:sp>
    <dsp:sp modelId="{FEF7E625-78C6-4699-9780-4480B0CC31C0}">
      <dsp:nvSpPr>
        <dsp:cNvPr id="0" name=""/>
        <dsp:cNvSpPr/>
      </dsp:nvSpPr>
      <dsp:spPr>
        <a:xfrm>
          <a:off x="6518287" y="2212024"/>
          <a:ext cx="1650038" cy="8250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/>
            <a:t>Finance Function</a:t>
          </a:r>
        </a:p>
      </dsp:txBody>
      <dsp:txXfrm>
        <a:off x="6518287" y="2212024"/>
        <a:ext cx="1650038" cy="825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0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3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33165" y="6378300"/>
            <a:ext cx="119315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1984114" y="2514600"/>
            <a:ext cx="8046809" cy="13350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Containment, Recovery and Salvage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5798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Boom Types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9409" y="908050"/>
            <a:ext cx="3725863" cy="26797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22" y="908050"/>
            <a:ext cx="3713162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834" y="3587750"/>
            <a:ext cx="3784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8"/>
          <a:stretch>
            <a:fillRect/>
          </a:stretch>
        </p:blipFill>
        <p:spPr bwMode="auto">
          <a:xfrm>
            <a:off x="5964809" y="3627438"/>
            <a:ext cx="3873500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4775772" y="6049963"/>
            <a:ext cx="1079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800">
                <a:latin typeface="Tahoma" panose="020B0604030504040204" pitchFamily="34" charset="0"/>
              </a:rPr>
              <a:t>Source: ExxonMobil</a:t>
            </a:r>
            <a:endParaRPr lang="en-US" altLang="en-US" sz="800">
              <a:latin typeface="Tahoma" panose="020B0604030504040204" pitchFamily="34" charset="0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4986909" y="3371850"/>
            <a:ext cx="876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 : ITOPF</a:t>
            </a:r>
            <a:endParaRPr lang="en-CA" altLang="en-US" sz="800">
              <a:latin typeface="Tahoma" panose="020B0604030504040204" pitchFamily="34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8741347" y="3371850"/>
            <a:ext cx="876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 : ITOPF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069848" y="130175"/>
            <a:ext cx="95554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Alternative Barriers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1143000" y="1274809"/>
            <a:ext cx="9555480" cy="5545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There are a number of other boom types that do not fall into the main categories described: 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Pneumatic barriers</a:t>
            </a:r>
          </a:p>
          <a:p>
            <a:pPr lvl="2"/>
            <a:r>
              <a:rPr lang="en-GB" altLang="en-US" dirty="0" smtClean="0"/>
              <a:t>Employing a screen of air bubbles released below the water surface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Net booms</a:t>
            </a:r>
          </a:p>
          <a:p>
            <a:pPr lvl="2"/>
            <a:r>
              <a:rPr lang="en-GB" altLang="en-US" dirty="0" smtClean="0"/>
              <a:t>Designed primarily to contain viscous oils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Makeshift/improvised barriers</a:t>
            </a:r>
          </a:p>
          <a:p>
            <a:pPr lvl="2"/>
            <a:r>
              <a:rPr lang="en-GB" altLang="en-US" dirty="0" smtClean="0"/>
              <a:t>Created locally from readily available materials</a:t>
            </a:r>
          </a:p>
          <a:p>
            <a:pPr lvl="2"/>
            <a:r>
              <a:rPr lang="en-GB" altLang="en-US" dirty="0" smtClean="0"/>
              <a:t>Consider what material and designs may be available locally during the planning process</a:t>
            </a:r>
          </a:p>
        </p:txBody>
      </p:sp>
    </p:spTree>
    <p:extLst>
      <p:ext uri="{BB962C8B-B14F-4D97-AF65-F5344CB8AC3E}">
        <p14:creationId xmlns:p14="http://schemas.microsoft.com/office/powerpoint/2010/main" val="19443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0312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Alternative Barriers</a:t>
            </a:r>
            <a:endParaRPr lang="en-CA" altLang="en-US" b="1" dirty="0" smtClean="0"/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03108" y="1773238"/>
            <a:ext cx="4294187" cy="2879725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505258" y="1773238"/>
            <a:ext cx="3690937" cy="2892425"/>
            <a:chOff x="1851" y="1389"/>
            <a:chExt cx="3957" cy="2979"/>
          </a:xfrm>
        </p:grpSpPr>
        <p:pic>
          <p:nvPicPr>
            <p:cNvPr id="8" name="Picture 2" descr="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1" y="1389"/>
              <a:ext cx="3957" cy="2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 descr="briggslogopar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0" y="4052"/>
              <a:ext cx="858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327333" y="4405313"/>
            <a:ext cx="876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 : ITOPF</a:t>
            </a:r>
            <a:endParaRPr lang="en-CA" altLang="en-US" sz="800">
              <a:latin typeface="Tahoma" panose="020B0604030504040204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2257108" y="4941888"/>
            <a:ext cx="3816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2400">
                <a:latin typeface="Tahoma" panose="020B0604030504040204" pitchFamily="34" charset="0"/>
              </a:rPr>
              <a:t>Oyster shells</a:t>
            </a: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6649720" y="4941888"/>
            <a:ext cx="23764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CA" altLang="en-US" sz="2400">
                <a:latin typeface="Tahoma" panose="020B0604030504040204" pitchFamily="34" charset="0"/>
              </a:rPr>
              <a:t>Straw bales</a:t>
            </a:r>
          </a:p>
        </p:txBody>
      </p:sp>
    </p:spTree>
    <p:extLst>
      <p:ext uri="{BB962C8B-B14F-4D97-AF65-F5344CB8AC3E}">
        <p14:creationId xmlns:p14="http://schemas.microsoft.com/office/powerpoint/2010/main" val="34107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4825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Boom Selection Criteria</a:t>
            </a:r>
          </a:p>
        </p:txBody>
      </p:sp>
      <p:graphicFrame>
        <p:nvGraphicFramePr>
          <p:cNvPr id="6" name="Table 5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628814"/>
              </p:ext>
            </p:extLst>
          </p:nvPr>
        </p:nvGraphicFramePr>
        <p:xfrm>
          <a:off x="1699006" y="981075"/>
          <a:ext cx="8928100" cy="4852987"/>
        </p:xfrm>
        <a:graphic>
          <a:graphicData uri="http://schemas.openxmlformats.org/drawingml/2006/table">
            <a:tbl>
              <a:tblPr/>
              <a:tblGrid>
                <a:gridCol w="1487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7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74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01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31" marR="9143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Calm Water</a:t>
                      </a:r>
                    </a:p>
                  </a:txBody>
                  <a:tcPr marL="91431" marR="9143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Calm Water Current</a:t>
                      </a:r>
                    </a:p>
                  </a:txBody>
                  <a:tcPr marL="91431" marR="9143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Protected Water</a:t>
                      </a:r>
                    </a:p>
                  </a:txBody>
                  <a:tcPr marL="91431" marR="9143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Open Water</a:t>
                      </a:r>
                    </a:p>
                  </a:txBody>
                  <a:tcPr marL="91431" marR="9143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Open Rough Water</a:t>
                      </a:r>
                    </a:p>
                  </a:txBody>
                  <a:tcPr marL="91431" marR="91431" marT="45721" marB="457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1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Wave Height (m)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&lt; 0.3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&lt; 0.3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0 – 1.0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0 – 2.0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&gt; 2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Conditions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Small short non-breaking waves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Currents of 0.4 m/s or greater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Small waves and some white caps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Moderate waves and frequent white caps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Large waves, foam crests and some spray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9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Suitable boom type or group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Curtain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Fence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Curtain with freeboard of 50% of boom height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Fence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Curtain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Fence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Curtain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Fence with external tension support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Curtain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53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Boom Height (mm)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150 - 600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200 - 600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450 – 1,100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900 – 2,300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1,500+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2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Buoyancy-to-weight ratio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3:1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4:1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4:1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8:1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8:1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9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Minimum tensile strength of boom (Newtons)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6,800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23,000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23,000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45,000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45,000+</a:t>
                      </a:r>
                    </a:p>
                  </a:txBody>
                  <a:tcPr marL="91431" marR="91431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26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61288" y="130175"/>
            <a:ext cx="99578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Boom Limitations and Failures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34440" y="1160187"/>
            <a:ext cx="995781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2400" dirty="0" smtClean="0"/>
              <a:t>Booms may fail operationally in one of five main modes: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Entrainment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Drainage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Splash over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Submergence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Planning failure</a:t>
            </a:r>
          </a:p>
          <a:p>
            <a:pPr algn="just"/>
            <a:r>
              <a:rPr lang="en-GB" altLang="en-US" sz="2400" dirty="0" smtClean="0"/>
              <a:t>These failures are covered in greater detail in the Level 1 course</a:t>
            </a:r>
          </a:p>
          <a:p>
            <a:pPr algn="just"/>
            <a:r>
              <a:rPr lang="en-US" altLang="en-US" sz="2400" dirty="0" smtClean="0"/>
              <a:t>Containment systems typically have a relatively low oil-encounter rate and their operation in rougher seas may be ineffective and raise serious safety concerns</a:t>
            </a:r>
            <a:endParaRPr lang="en-GB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8346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130175"/>
            <a:ext cx="100766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Boom Limitations and Failures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6152" y="1342749"/>
            <a:ext cx="1007668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Boom may also suffer structural failure when placed under stress. This is normally associated with boom deployment outside their design limits.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Containment operations, like all other tactical options, must be technically reasonable, preferably planned in advance, and conducted in a safe manner within the design limits of the equipment.</a:t>
            </a:r>
          </a:p>
        </p:txBody>
      </p:sp>
    </p:spTree>
    <p:extLst>
      <p:ext uri="{BB962C8B-B14F-4D97-AF65-F5344CB8AC3E}">
        <p14:creationId xmlns:p14="http://schemas.microsoft.com/office/powerpoint/2010/main" val="41997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5282" y="89759"/>
            <a:ext cx="871405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Boom Limitations and Failures</a:t>
            </a:r>
            <a:endParaRPr lang="en-CA" altLang="en-US" b="1" dirty="0" smtClean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9373" y="1150938"/>
            <a:ext cx="4043363" cy="2587625"/>
          </a:xfrm>
          <a:prstGeom prst="rect">
            <a:avLst/>
          </a:prstGeom>
          <a:noFill/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5419598" y="3457575"/>
            <a:ext cx="19446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US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86" y="1150938"/>
            <a:ext cx="271145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36" y="3860800"/>
            <a:ext cx="34956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8445373" y="3476625"/>
            <a:ext cx="876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ITOPF</a:t>
            </a:r>
            <a:endParaRPr lang="en-CA" altLang="en-US" sz="800">
              <a:latin typeface="Tahoma" panose="020B0604030504040204" pitchFamily="34" charset="0"/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878511" y="6007100"/>
            <a:ext cx="876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ITOPF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2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15568" y="130175"/>
            <a:ext cx="100675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Containing at-Source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15568" y="1160187"/>
            <a:ext cx="1006754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Containing a spill from a fixed source such as a vessel alongside a jetty or aground requires careful planning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The advantages/disadvantages of this option must be considered: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Do the environmental advantages outweigh any safety considerations?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type of oil being released and the sensitivity are the key factors in this decision </a:t>
            </a:r>
          </a:p>
          <a:p>
            <a:pPr lvl="1" algn="just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328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3852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Containment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589278" y="1133436"/>
            <a:ext cx="900861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altLang="en-US" dirty="0" smtClean="0"/>
              <a:t>This table provides some general planning guidance on boom lengths for different protection applications: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GB" altLang="en-US" dirty="0" smtClean="0"/>
          </a:p>
        </p:txBody>
      </p:sp>
      <p:graphicFrame>
        <p:nvGraphicFramePr>
          <p:cNvPr id="7" name="Table 6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610146"/>
              </p:ext>
            </p:extLst>
          </p:nvPr>
        </p:nvGraphicFramePr>
        <p:xfrm>
          <a:off x="1589278" y="2463102"/>
          <a:ext cx="8928100" cy="3238500"/>
        </p:xfrm>
        <a:graphic>
          <a:graphicData uri="http://schemas.openxmlformats.org/drawingml/2006/table">
            <a:tbl>
              <a:tblPr/>
              <a:tblGrid>
                <a:gridCol w="446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Application</a:t>
                      </a:r>
                    </a:p>
                  </a:txBody>
                  <a:tcPr marL="91431" marR="91431"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Quantity of Boom</a:t>
                      </a:r>
                    </a:p>
                  </a:txBody>
                  <a:tcPr marL="91431" marR="91431" marT="45716" marB="457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Encircling a stricken vessel</a:t>
                      </a:r>
                    </a:p>
                  </a:txBody>
                  <a:tcPr marL="91431" marR="91431"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 x ship’</a:t>
                      </a:r>
                      <a:r>
                        <a:rPr kumimoji="0" lang="en-GB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 length</a:t>
                      </a:r>
                      <a:endParaRPr kumimoji="0" lang="en-GB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31" marR="91431"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Containment of an operational spill from a vessel at a terminal</a:t>
                      </a:r>
                    </a:p>
                  </a:txBody>
                  <a:tcPr marL="91431" marR="91431"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1.5 x ship’</a:t>
                      </a:r>
                      <a:r>
                        <a:rPr kumimoji="0" lang="en-GB" altLang="ja-JP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 length plus distance from bow and stern to shore</a:t>
                      </a:r>
                      <a:endParaRPr kumimoji="0" lang="en-GB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L="91431" marR="91431"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Protection of an entrance to an estuary, stream, river, etc.</a:t>
                      </a:r>
                    </a:p>
                  </a:txBody>
                  <a:tcPr marL="91431" marR="91431"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</a:t>
                      </a: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  <a:sym typeface="Symbol" panose="05050102010706020507" pitchFamily="18" charset="2"/>
                        </a:rPr>
                        <a:t></a:t>
                      </a: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4 x width of the body of water</a:t>
                      </a:r>
                    </a:p>
                  </a:txBody>
                  <a:tcPr marL="91431" marR="91431"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General booming in bays and harbours</a:t>
                      </a:r>
                    </a:p>
                  </a:txBody>
                  <a:tcPr marL="91431" marR="91431"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1.5+ current in knots x width of water body</a:t>
                      </a:r>
                    </a:p>
                  </a:txBody>
                  <a:tcPr marL="91431" marR="91431"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42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45336" y="130175"/>
            <a:ext cx="920800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Tactical Considerations </a:t>
            </a:r>
            <a:r>
              <a:rPr lang="en-GB" altLang="en-US" sz="4000" b="1" dirty="0" smtClean="0">
                <a:sym typeface="Symbol" panose="05050102010706020507" pitchFamily="18" charset="2"/>
              </a:rPr>
              <a:t></a:t>
            </a:r>
            <a:r>
              <a:rPr lang="en-GB" altLang="en-US" sz="4000" b="1" dirty="0" smtClean="0"/>
              <a:t> Booms</a:t>
            </a:r>
          </a:p>
        </p:txBody>
      </p:sp>
      <p:pic>
        <p:nvPicPr>
          <p:cNvPr id="6" name="Content Placeholder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4558" y="908050"/>
            <a:ext cx="4548188" cy="5218113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>
            <a:spLocks noChangeArrowheads="1"/>
          </p:cNvSpPr>
          <p:nvPr/>
        </p:nvSpPr>
        <p:spPr bwMode="auto">
          <a:xfrm>
            <a:off x="6656896" y="981075"/>
            <a:ext cx="4480496" cy="560153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In summary:</a:t>
            </a:r>
          </a:p>
          <a:p>
            <a:pPr algn="just"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Is it technically reasonable?</a:t>
            </a:r>
          </a:p>
          <a:p>
            <a:pPr algn="just"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Does it meet our NEBA criteria and considerations?</a:t>
            </a:r>
          </a:p>
          <a:p>
            <a:pPr algn="just"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Is it allowed under our regulations?</a:t>
            </a:r>
          </a:p>
          <a:p>
            <a:pPr algn="just"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Do we have the resources?</a:t>
            </a:r>
          </a:p>
          <a:p>
            <a:pPr algn="just"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Can we monitor the effectiveness?</a:t>
            </a:r>
          </a:p>
          <a:p>
            <a:pPr algn="just"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 algn="just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GB" sz="2000" dirty="0">
                <a:latin typeface="+mj-lt"/>
              </a:rPr>
              <a:t>Note: Risk assessment of current and expected conditions in addition to NEBA</a:t>
            </a:r>
          </a:p>
          <a:p>
            <a:pPr algn="just"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 algn="just">
              <a:spcBef>
                <a:spcPct val="0"/>
              </a:spcBef>
              <a:buFontTx/>
              <a:buNone/>
              <a:defRPr/>
            </a:pPr>
            <a:r>
              <a:rPr lang="en-GB" altLang="en-US" sz="1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978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005840" y="130175"/>
            <a:ext cx="1021384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548640" y="963402"/>
            <a:ext cx="1100937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altLang="en-US" dirty="0" smtClean="0">
                <a:ea typeface="ＭＳ Ｐゴシック" panose="020B0600070205080204" pitchFamily="34" charset="-128"/>
                <a:cs typeface="ＭＳ Ｐゴシック" charset="0"/>
              </a:rPr>
              <a:t>To provide a short introduction to containment</a:t>
            </a:r>
          </a:p>
          <a:p>
            <a:pPr algn="just">
              <a:defRPr/>
            </a:pPr>
            <a:r>
              <a:rPr lang="en-US" altLang="en-US" dirty="0" smtClean="0">
                <a:ea typeface="ＭＳ Ｐゴシック" panose="020B0600070205080204" pitchFamily="34" charset="-128"/>
                <a:cs typeface="ＭＳ Ｐゴシック" charset="0"/>
              </a:rPr>
              <a:t>To consider how containment may be used as an operational tactic </a:t>
            </a:r>
          </a:p>
          <a:p>
            <a:pPr algn="just">
              <a:defRPr/>
            </a:pPr>
            <a:r>
              <a:rPr lang="en-US" altLang="en-US" dirty="0" smtClean="0">
                <a:ea typeface="ＭＳ Ｐゴシック" panose="020B0600070205080204" pitchFamily="34" charset="-128"/>
                <a:cs typeface="ＭＳ Ｐゴシック" charset="0"/>
              </a:rPr>
              <a:t>To provide a short introduction to recovery</a:t>
            </a:r>
          </a:p>
          <a:p>
            <a:pPr algn="just">
              <a:defRPr/>
            </a:pPr>
            <a:r>
              <a:rPr lang="en-US" altLang="en-US" dirty="0" smtClean="0">
                <a:ea typeface="ＭＳ Ｐゴシック" panose="020B0600070205080204" pitchFamily="34" charset="-128"/>
                <a:cs typeface="ＭＳ Ｐゴシック" charset="0"/>
              </a:rPr>
              <a:t>To consider how recovery may be used as an operational tactic</a:t>
            </a:r>
          </a:p>
          <a:p>
            <a:pPr algn="just">
              <a:defRPr/>
            </a:pPr>
            <a:r>
              <a:rPr lang="en-US" altLang="en-US" dirty="0" smtClean="0">
                <a:ea typeface="ＭＳ Ｐゴシック" panose="020B0600070205080204" pitchFamily="34" charset="-128"/>
                <a:cs typeface="ＭＳ Ｐゴシック" charset="0"/>
              </a:rPr>
              <a:t>To provide a short introduction to salvage operations and some general salvage techniques</a:t>
            </a:r>
          </a:p>
          <a:p>
            <a:pPr algn="just">
              <a:defRPr/>
            </a:pPr>
            <a:r>
              <a:rPr lang="en-US" altLang="en-US" dirty="0" smtClean="0">
                <a:ea typeface="ＭＳ Ｐゴシック" panose="020B0600070205080204" pitchFamily="34" charset="-128"/>
                <a:cs typeface="ＭＳ Ｐゴシック" charset="0"/>
              </a:rPr>
              <a:t>To consider some Place of Refuge considerations and how they are applied within the incident response</a:t>
            </a:r>
          </a:p>
          <a:p>
            <a:pPr algn="just">
              <a:defRPr/>
            </a:pPr>
            <a:r>
              <a:rPr lang="en-US" altLang="en-US" dirty="0" smtClean="0">
                <a:ea typeface="ＭＳ Ｐゴシック" panose="020B0600070205080204" pitchFamily="34" charset="-128"/>
                <a:cs typeface="ＭＳ Ｐゴシック" charset="0"/>
              </a:rPr>
              <a:t>To consider how salvage operations can be integrated within the Incident Command</a:t>
            </a:r>
          </a:p>
          <a:p>
            <a:pPr algn="just">
              <a:defRPr/>
            </a:pPr>
            <a:endParaRPr lang="en-US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  <a:cs typeface="ＭＳ Ｐゴシック" charset="0"/>
            </a:endParaRP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endParaRPr lang="fr-FR" altLang="en-US" dirty="0">
              <a:latin typeface="Arial" panose="020B0604020202020204" pitchFamily="34" charset="0"/>
              <a:ea typeface="ＭＳ Ｐゴシック" panose="020B0600070205080204" pitchFamily="34" charset="-128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1298448" y="130175"/>
            <a:ext cx="9418320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ea typeface="ＭＳ Ｐゴシック" charset="0"/>
                <a:cs typeface="ＭＳ Ｐゴシック" charset="0"/>
              </a:rPr>
              <a:t>Protection and Containment Plans</a:t>
            </a:r>
            <a:endParaRPr lang="en-GB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45732" y="1181916"/>
            <a:ext cx="10473372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cs typeface="Arial" panose="020B0604020202020204" pitchFamily="34" charset="0"/>
              </a:rPr>
              <a:t>Protection Plan</a:t>
            </a: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600" dirty="0" smtClean="0"/>
              <a:t>Things to consider</a:t>
            </a:r>
            <a:endParaRPr lang="en-GB" altLang="en-US" sz="2600" dirty="0" smtClean="0">
              <a:hlinkClick r:id="rId2" action="ppaction://hlinksldjump"/>
            </a:endParaRPr>
          </a:p>
          <a:p>
            <a:pPr lvl="2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sz="2400" dirty="0" smtClean="0"/>
              <a:t>What sites do you want to protect?</a:t>
            </a:r>
          </a:p>
          <a:p>
            <a:pPr lvl="2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sz="2400" dirty="0" smtClean="0"/>
              <a:t>How much boom is available?</a:t>
            </a:r>
          </a:p>
          <a:p>
            <a:pPr lvl="2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sz="2400" dirty="0" smtClean="0"/>
              <a:t>Do you have sufficient ancillaries such as anchors, ropes, buoys?</a:t>
            </a:r>
          </a:p>
          <a:p>
            <a:pPr lvl="2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sz="2400" dirty="0" smtClean="0"/>
              <a:t>Do logistical considerations allow for boom deployment to sites?</a:t>
            </a:r>
          </a:p>
          <a:p>
            <a:pPr lvl="2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sz="2400" dirty="0" smtClean="0"/>
              <a:t>Does time permit boom deployment prior to oil reaching site?</a:t>
            </a:r>
          </a:p>
          <a:p>
            <a:pPr lvl="2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sz="2400" dirty="0" smtClean="0"/>
              <a:t>If limited boom is available, boom should be deployed to sites as prioritized.</a:t>
            </a:r>
          </a:p>
        </p:txBody>
      </p:sp>
    </p:spTree>
    <p:extLst>
      <p:ext uri="{BB962C8B-B14F-4D97-AF65-F5344CB8AC3E}">
        <p14:creationId xmlns:p14="http://schemas.microsoft.com/office/powerpoint/2010/main" val="19612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618488" y="130175"/>
            <a:ext cx="9015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Protection and Containment Plans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161288" y="822325"/>
            <a:ext cx="510222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1663"/>
              </a:spcAft>
            </a:pPr>
            <a:r>
              <a:rPr lang="en-GB" altLang="en-US" dirty="0" smtClean="0"/>
              <a:t>Containment Plan </a:t>
            </a:r>
          </a:p>
          <a:p>
            <a:pPr lvl="1" indent="-420688">
              <a:spcBef>
                <a:spcPct val="0"/>
              </a:spcBef>
              <a:spcAft>
                <a:spcPts val="1663"/>
              </a:spcAft>
              <a:buFont typeface="Wingdings" panose="05000000000000000000" pitchFamily="2" charset="2"/>
              <a:buChar char="ü"/>
            </a:pPr>
            <a:r>
              <a:rPr lang="en-GB" altLang="en-US" dirty="0" smtClean="0"/>
              <a:t>Things to consider:</a:t>
            </a:r>
          </a:p>
          <a:p>
            <a:pPr lvl="2" indent="-430213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dirty="0" smtClean="0"/>
              <a:t>Type of oil</a:t>
            </a:r>
          </a:p>
          <a:p>
            <a:pPr lvl="2" indent="-430213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dirty="0" smtClean="0"/>
              <a:t>Can it be contained?</a:t>
            </a:r>
          </a:p>
          <a:p>
            <a:pPr lvl="2" indent="-430213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dirty="0" smtClean="0"/>
              <a:t>Trajectory – Where is it headed?</a:t>
            </a:r>
          </a:p>
          <a:p>
            <a:pPr lvl="2" indent="-430213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dirty="0" smtClean="0"/>
              <a:t>Locations where containment is feasible</a:t>
            </a:r>
          </a:p>
          <a:p>
            <a:pPr lvl="2" indent="-430213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dirty="0" smtClean="0"/>
              <a:t>Shorelines</a:t>
            </a:r>
          </a:p>
          <a:p>
            <a:pPr lvl="2" indent="-430213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dirty="0" smtClean="0"/>
              <a:t>Can booms be deployed?</a:t>
            </a:r>
          </a:p>
          <a:p>
            <a:pPr>
              <a:spcBef>
                <a:spcPts val="400"/>
              </a:spcBef>
            </a:pPr>
            <a:endParaRPr lang="en-GB" alt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388100" y="2042160"/>
            <a:ext cx="3708400" cy="3690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cs typeface="Arial" panose="020B0604020202020204" pitchFamily="34" charset="0"/>
              </a:rPr>
              <a:t>Places to anchor boom</a:t>
            </a: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cs typeface="Arial" panose="020B0604020202020204" pitchFamily="34" charset="0"/>
              </a:rPr>
              <a:t>How much boom is needed to contain oil in location</a:t>
            </a: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cs typeface="Arial" panose="020B0604020202020204" pitchFamily="34" charset="0"/>
              </a:rPr>
              <a:t>Is sufficient boom available?</a:t>
            </a: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cs typeface="Arial" panose="020B0604020202020204" pitchFamily="34" charset="0"/>
              </a:rPr>
              <a:t>Are boats available to deploy boom?</a:t>
            </a:r>
          </a:p>
          <a:p>
            <a:pPr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altLang="en-US" sz="2000" dirty="0" smtClean="0">
                <a:cs typeface="Arial" panose="020B0604020202020204" pitchFamily="34" charset="0"/>
              </a:rPr>
              <a:t>Are personnel available to deploy and maintain boom?</a:t>
            </a:r>
          </a:p>
        </p:txBody>
      </p:sp>
    </p:spTree>
    <p:extLst>
      <p:ext uri="{BB962C8B-B14F-4D97-AF65-F5344CB8AC3E}">
        <p14:creationId xmlns:p14="http://schemas.microsoft.com/office/powerpoint/2010/main" val="18298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>
            <a:extLst/>
          </p:cNvPr>
          <p:cNvSpPr txBox="1">
            <a:spLocks noChangeArrowheads="1"/>
          </p:cNvSpPr>
          <p:nvPr/>
        </p:nvSpPr>
        <p:spPr>
          <a:xfrm>
            <a:off x="1216152" y="130175"/>
            <a:ext cx="9628632" cy="5619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GB" b="1" dirty="0" smtClean="0">
                <a:ea typeface="ＭＳ Ｐゴシック" charset="0"/>
                <a:cs typeface="ＭＳ Ｐゴシック" charset="0"/>
              </a:rPr>
              <a:t>Protection and Containment Plans</a:t>
            </a:r>
            <a:endParaRPr lang="en-GB" b="1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832104" y="963402"/>
            <a:ext cx="1022299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GB" altLang="en-US" dirty="0" smtClean="0">
                <a:cs typeface="Arial" panose="020B0604020202020204" pitchFamily="34" charset="0"/>
              </a:rPr>
              <a:t>Containment Plan</a:t>
            </a:r>
          </a:p>
          <a:p>
            <a:pPr lvl="1" indent="-42068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altLang="en-US" sz="2200" dirty="0" smtClean="0"/>
              <a:t> </a:t>
            </a:r>
            <a:r>
              <a:rPr lang="en-GB" altLang="en-US" dirty="0" smtClean="0"/>
              <a:t>Ongoing plan adjustment</a:t>
            </a:r>
          </a:p>
          <a:p>
            <a:pPr lvl="2" indent="-3381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altLang="en-US" sz="2200" dirty="0" smtClean="0"/>
              <a:t>Monitor path of oil to determine where changes in strategy are necessary</a:t>
            </a:r>
          </a:p>
          <a:p>
            <a:pPr lvl="2" indent="-3381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altLang="en-US" sz="2200" dirty="0" smtClean="0"/>
              <a:t>Use modelling trajectories and observation throughout response</a:t>
            </a:r>
          </a:p>
          <a:p>
            <a:pPr lvl="2" indent="-3381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altLang="en-US" sz="2200" dirty="0" smtClean="0"/>
              <a:t>When window of opportunity for alternative response mechanisms (dispersants, ISB, bioremediation) has passed, have a back-up plan for containment and recovery</a:t>
            </a:r>
          </a:p>
          <a:p>
            <a:pPr lvl="2" indent="-3381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altLang="en-US" sz="2200" dirty="0" smtClean="0"/>
              <a:t>When oil comes ashore, implement shoreline clean-up plan</a:t>
            </a:r>
          </a:p>
          <a:p>
            <a:pPr lvl="2" indent="-3381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altLang="en-US" sz="2200" dirty="0" smtClean="0"/>
              <a:t>Meet regularly to monitor status of clean-up operations</a:t>
            </a:r>
          </a:p>
          <a:p>
            <a:pPr lvl="2" indent="-338138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altLang="en-US" sz="2200" dirty="0" smtClean="0"/>
              <a:t>If not enough personnel and equipment are available, prioritize strategies for response operations</a:t>
            </a:r>
          </a:p>
        </p:txBody>
      </p:sp>
    </p:spTree>
    <p:extLst>
      <p:ext uri="{BB962C8B-B14F-4D97-AF65-F5344CB8AC3E}">
        <p14:creationId xmlns:p14="http://schemas.microsoft.com/office/powerpoint/2010/main" val="332781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41248" y="130175"/>
            <a:ext cx="103144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On Completion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1208" y="1085719"/>
            <a:ext cx="1107338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dirty="0" smtClean="0"/>
              <a:t>Consideration should be given to: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Determining when the boom should be removed or redeployed elsewhere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What resources are required to recover the boom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How and where the boom will be cleaned before being redeployed or returned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organization of the temporary cleaning area, including any permits and provision of personnel and materials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recovery, capture and disposal of any waste</a:t>
            </a:r>
          </a:p>
        </p:txBody>
      </p:sp>
    </p:spTree>
    <p:extLst>
      <p:ext uri="{BB962C8B-B14F-4D97-AF65-F5344CB8AC3E}">
        <p14:creationId xmlns:p14="http://schemas.microsoft.com/office/powerpoint/2010/main" val="3022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21408" y="2999105"/>
            <a:ext cx="77724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smtClean="0"/>
              <a:t>Recovery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87127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87552" y="130175"/>
            <a:ext cx="100492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Recovery Operations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1134" y="1264666"/>
            <a:ext cx="1074859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dirty="0" smtClean="0"/>
              <a:t>Recovery objectives include: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Physically recovering the oil from the water surface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Minimizing any further damage to marine resources and the environment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Reducing the amount of oil that may impact the shoreline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Recovering floating oil from shoreline clean-up operations  </a:t>
            </a:r>
          </a:p>
        </p:txBody>
      </p:sp>
    </p:spTree>
    <p:extLst>
      <p:ext uri="{BB962C8B-B14F-4D97-AF65-F5344CB8AC3E}">
        <p14:creationId xmlns:p14="http://schemas.microsoft.com/office/powerpoint/2010/main" val="1728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9280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Recovery Operations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758952" y="977625"/>
            <a:ext cx="10515600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Each objective requires careful planning, selection and deployment of resources</a:t>
            </a:r>
          </a:p>
          <a:p>
            <a:pPr marL="457200" lvl="1" indent="-457200"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Close cooperation between Operations, Planning and Logistics functions</a:t>
            </a:r>
          </a:p>
          <a:p>
            <a:pPr marL="0" lvl="1" indent="0" algn="just">
              <a:buFont typeface="Arial" panose="020B0604020202020204" pitchFamily="34" charset="0"/>
              <a:buNone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 </a:t>
            </a:r>
          </a:p>
          <a:p>
            <a:pPr algn="just">
              <a:defRPr/>
            </a:pPr>
            <a:endParaRPr lang="en-GB" altLang="en-US" dirty="0">
              <a:ea typeface="ＭＳ Ｐゴシック" panose="020B0600070205080204" pitchFamily="34" charset="-128"/>
              <a:cs typeface="ＭＳ Ｐゴシック" charset="0"/>
            </a:endParaRPr>
          </a:p>
        </p:txBody>
      </p:sp>
      <p:graphicFrame>
        <p:nvGraphicFramePr>
          <p:cNvPr id="7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941661"/>
              </p:ext>
            </p:extLst>
          </p:nvPr>
        </p:nvGraphicFramePr>
        <p:xfrm>
          <a:off x="3919376" y="2492896"/>
          <a:ext cx="5904656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1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56232" y="130175"/>
            <a:ext cx="90799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Tactical Considerations </a:t>
            </a:r>
            <a:r>
              <a:rPr lang="en-GB" altLang="en-US" sz="4000" b="1" dirty="0" smtClean="0">
                <a:sym typeface="Symbol" panose="05050102010706020507" pitchFamily="18" charset="2"/>
              </a:rPr>
              <a:t></a:t>
            </a:r>
            <a:r>
              <a:rPr lang="en-GB" altLang="en-US" sz="4000" b="1" dirty="0" smtClean="0"/>
              <a:t> Recovery</a:t>
            </a:r>
          </a:p>
        </p:txBody>
      </p:sp>
      <p:pic>
        <p:nvPicPr>
          <p:cNvPr id="6" name="Content Placehold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0220" y="908050"/>
            <a:ext cx="4548187" cy="5218113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>
            <a:spLocks noChangeArrowheads="1"/>
          </p:cNvSpPr>
          <p:nvPr/>
        </p:nvSpPr>
        <p:spPr bwMode="auto">
          <a:xfrm>
            <a:off x="6620320" y="981075"/>
            <a:ext cx="4315904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In summary: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Is it technically reasonable?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Does it meet our NEBA criteria and considerations?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Is it allowed under our regulations?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Do we have the resources?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Can we monitor the effectiveness?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GB" sz="2000" dirty="0"/>
              <a:t>Note: Risk assessment of current and expected </a:t>
            </a:r>
            <a:r>
              <a:rPr lang="en-GB" sz="2000" dirty="0">
                <a:latin typeface="+mn-lt"/>
              </a:rPr>
              <a:t>conditions</a:t>
            </a:r>
            <a:r>
              <a:rPr lang="en-GB" sz="2000" dirty="0"/>
              <a:t> in addition to NEBA</a:t>
            </a:r>
          </a:p>
          <a:p>
            <a:pPr>
              <a:spcBef>
                <a:spcPct val="0"/>
              </a:spcBef>
              <a:buFontTx/>
              <a:buNone/>
              <a:defRPr/>
            </a:pPr>
            <a:endParaRPr lang="en-GB" altLang="en-US" sz="2000" dirty="0">
              <a:latin typeface="+mj-lt"/>
            </a:endParaRPr>
          </a:p>
          <a:p>
            <a:pPr>
              <a:spcBef>
                <a:spcPct val="0"/>
              </a:spcBef>
              <a:buFontTx/>
              <a:buNone/>
              <a:defRPr/>
            </a:pPr>
            <a:r>
              <a:rPr lang="en-GB" altLang="en-US" sz="20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463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7864" y="130175"/>
            <a:ext cx="934516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Recovery Devices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71016" y="1237234"/>
            <a:ext cx="9345168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dirty="0" smtClean="0"/>
              <a:t>Different types and sizes of recovery devices are designed for specific operating environments and different types of oil: </a:t>
            </a:r>
          </a:p>
          <a:p>
            <a:pPr lvl="1" indent="-420688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dirty="0" smtClean="0"/>
              <a:t>Light to medium oils in sheltered waters</a:t>
            </a:r>
          </a:p>
          <a:p>
            <a:pPr lvl="2" indent="-430213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dirty="0" smtClean="0"/>
              <a:t>Ports, marinas, rivers and estuaries</a:t>
            </a:r>
          </a:p>
          <a:p>
            <a:pPr lvl="1" indent="-420688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dirty="0" smtClean="0"/>
              <a:t>Light to medium oils in open waters</a:t>
            </a:r>
          </a:p>
          <a:p>
            <a:pPr lvl="2" indent="-430213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dirty="0" smtClean="0"/>
              <a:t>Open waters, offshore</a:t>
            </a:r>
          </a:p>
          <a:p>
            <a:pPr lvl="1" indent="-420688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dirty="0" smtClean="0"/>
              <a:t>Heavy oils in sheltered waters</a:t>
            </a:r>
          </a:p>
          <a:p>
            <a:pPr lvl="2" indent="-430213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dirty="0" smtClean="0"/>
              <a:t>In ports, rivers and estuaries</a:t>
            </a:r>
          </a:p>
          <a:p>
            <a:pPr lvl="1" indent="-420688" algn="just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GB" altLang="en-US" dirty="0" smtClean="0"/>
              <a:t>Heavy oils in open waters</a:t>
            </a:r>
          </a:p>
          <a:p>
            <a:pPr lvl="2" indent="-430213" algn="just">
              <a:lnSpc>
                <a:spcPct val="100000"/>
              </a:lnSpc>
              <a:spcBef>
                <a:spcPct val="0"/>
              </a:spcBef>
            </a:pPr>
            <a:r>
              <a:rPr lang="en-GB" altLang="en-US" dirty="0" smtClean="0"/>
              <a:t>Open waters, offshore</a:t>
            </a:r>
          </a:p>
        </p:txBody>
      </p:sp>
    </p:spTree>
    <p:extLst>
      <p:ext uri="{BB962C8B-B14F-4D97-AF65-F5344CB8AC3E}">
        <p14:creationId xmlns:p14="http://schemas.microsoft.com/office/powerpoint/2010/main" val="35029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0312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/>
              <a:t>Recovery Devices</a:t>
            </a:r>
            <a:endParaRPr lang="en-CA" altLang="en-US" b="1" dirty="0" smtClean="0"/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2196783" y="3228975"/>
            <a:ext cx="9699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ELASTEC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Content Placeholder 3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7729"/>
          <a:stretch>
            <a:fillRect/>
          </a:stretch>
        </p:blipFill>
        <p:spPr bwMode="auto">
          <a:xfrm>
            <a:off x="5869686" y="3608118"/>
            <a:ext cx="3970338" cy="268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8" y="898081"/>
            <a:ext cx="3841269" cy="25642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37" y="3576638"/>
            <a:ext cx="3841269" cy="27137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61" y="896793"/>
            <a:ext cx="3967163" cy="256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5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58768" y="2837447"/>
            <a:ext cx="3813048" cy="7835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smtClean="0"/>
              <a:t>Containment</a:t>
            </a:r>
            <a:endParaRPr lang="en-GB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7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34440" y="130175"/>
            <a:ext cx="95006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Recovery Devices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335024" y="1264666"/>
            <a:ext cx="9299448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Diverse range of devices available</a:t>
            </a: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Generally fall into one of four main categories, although some incorporate dual features: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Weir devices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Adhesion devices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Induction devices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Devices using other principles</a:t>
            </a: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lvl="1" algn="just">
              <a:defRPr/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381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6736" y="130175"/>
            <a:ext cx="98115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Recovery Devices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316736" y="1160187"/>
            <a:ext cx="9811512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GB" altLang="en-US" dirty="0" smtClean="0"/>
              <a:t>On water single- or multi-vessel operations</a:t>
            </a:r>
          </a:p>
          <a:p>
            <a:pPr marL="0" indent="0" algn="just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GB" altLang="en-US" dirty="0" smtClean="0"/>
          </a:p>
          <a:p>
            <a:pPr algn="just">
              <a:spcBef>
                <a:spcPct val="0"/>
              </a:spcBef>
              <a:defRPr/>
            </a:pPr>
            <a:r>
              <a:rPr lang="en-GB" altLang="en-US" dirty="0" smtClean="0"/>
              <a:t>Generally a low height of eye so need guidance from above or specialized location devices</a:t>
            </a:r>
          </a:p>
          <a:p>
            <a:pPr algn="just">
              <a:spcBef>
                <a:spcPct val="0"/>
              </a:spcBef>
              <a:defRPr/>
            </a:pPr>
            <a:endParaRPr lang="en-GB" altLang="en-US" dirty="0" smtClean="0"/>
          </a:p>
          <a:p>
            <a:pPr algn="just">
              <a:defRPr/>
            </a:pPr>
            <a:r>
              <a:rPr lang="en-GB" altLang="en-US" dirty="0" smtClean="0"/>
              <a:t>Usually limited to daylight hour operations so  need to be in position before first light to maximize recovery time</a:t>
            </a:r>
          </a:p>
          <a:p>
            <a:pPr algn="just">
              <a:defRPr/>
            </a:pPr>
            <a:endParaRPr lang="en-GB" altLang="en-US" dirty="0" smtClean="0"/>
          </a:p>
          <a:p>
            <a:pPr algn="just">
              <a:defRPr/>
            </a:pPr>
            <a:r>
              <a:rPr lang="en-GB" altLang="en-US" dirty="0" smtClean="0"/>
              <a:t>Transit speeds, including course changes and 180</a:t>
            </a:r>
            <a:r>
              <a:rPr lang="en-GB" altLang="en-US" dirty="0" smtClean="0">
                <a:cs typeface="Calibri" panose="020F0502020204030204" pitchFamily="34" charset="0"/>
              </a:rPr>
              <a:t>⁰</a:t>
            </a:r>
            <a:r>
              <a:rPr lang="en-GB" altLang="en-US" dirty="0" smtClean="0"/>
              <a:t> reversals with booms deployed is low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88607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6736" y="130175"/>
            <a:ext cx="98115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Recovery Devices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3352" y="2263458"/>
            <a:ext cx="3989388" cy="3044825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673352" y="1199833"/>
            <a:ext cx="832974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Tahoma" panose="020B0604030504040204" pitchFamily="34" charset="0"/>
              </a:rPr>
              <a:t>On water single- or multi-vessel recovery operations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394579" y="5092383"/>
            <a:ext cx="8763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 : ITOPF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02" y="2265849"/>
            <a:ext cx="4565433" cy="30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6736" y="130175"/>
            <a:ext cx="98115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Recovery Devices</a:t>
            </a:r>
          </a:p>
        </p:txBody>
      </p:sp>
      <p:sp>
        <p:nvSpPr>
          <p:cNvPr id="16" name="Content Placeholder 2">
            <a:extLst/>
          </p:cNvPr>
          <p:cNvSpPr txBox="1">
            <a:spLocks/>
          </p:cNvSpPr>
          <p:nvPr/>
        </p:nvSpPr>
        <p:spPr>
          <a:xfrm>
            <a:off x="1193470" y="1063498"/>
            <a:ext cx="9793224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A large proportion of water may be collected</a:t>
            </a: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Operations at night may be possible utilizing IR cameras or oil-sensing radar</a:t>
            </a: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The use of local resources and knowledge is highly recommended</a:t>
            </a: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Local water users know the local conditions and can be a very valuable resource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lvl="1" algn="just">
              <a:defRPr/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546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6736" y="130175"/>
            <a:ext cx="981151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Recovery Devices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088136" y="962914"/>
            <a:ext cx="10186416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In addition to containment devices they require pumps to move/push the recovered oil to the temporary storage area</a:t>
            </a: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This will require a set of support equipment with the correct connections and couplings</a:t>
            </a: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It is important to reduce the back-pressure in the discharge hose</a:t>
            </a: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Offshore recovery devices are heavy and will require lifting equipment to deploy and recover</a:t>
            </a: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lvl="1" algn="just">
              <a:defRPr/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88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43000" y="130175"/>
            <a:ext cx="97292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Subsea Recovery </a:t>
            </a:r>
            <a:r>
              <a:rPr lang="en-GB" altLang="en-US" sz="4000" b="1" dirty="0"/>
              <a:t>D</a:t>
            </a:r>
            <a:r>
              <a:rPr lang="en-GB" altLang="en-US" sz="4000" b="1" dirty="0" smtClean="0"/>
              <a:t>evices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20052" y="1246378"/>
            <a:ext cx="10598164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</a:pPr>
            <a:r>
              <a:rPr lang="en-GB" altLang="en-US" dirty="0" smtClean="0"/>
              <a:t>In shallow waters these can include suction pumps, airlift dredge systems or </a:t>
            </a:r>
            <a:r>
              <a:rPr lang="en-GB" altLang="en-US" dirty="0" err="1" smtClean="0"/>
              <a:t>oleophillic</a:t>
            </a:r>
            <a:r>
              <a:rPr lang="en-GB" altLang="en-US" dirty="0" smtClean="0"/>
              <a:t> sorbents.</a:t>
            </a:r>
          </a:p>
          <a:p>
            <a:pPr algn="just">
              <a:spcBef>
                <a:spcPct val="0"/>
              </a:spcBef>
            </a:pPr>
            <a:endParaRPr lang="en-GB" altLang="en-US" dirty="0" smtClean="0"/>
          </a:p>
          <a:p>
            <a:pPr algn="just">
              <a:spcBef>
                <a:spcPct val="0"/>
              </a:spcBef>
            </a:pPr>
            <a:r>
              <a:rPr lang="en-GB" altLang="en-US" dirty="0" smtClean="0"/>
              <a:t>Sunken vessels can be </a:t>
            </a:r>
            <a:r>
              <a:rPr lang="en-GB" altLang="fr-FR" dirty="0" smtClean="0"/>
              <a:t>“</a:t>
            </a:r>
            <a:r>
              <a:rPr lang="en-GB" altLang="en-US" dirty="0" smtClean="0"/>
              <a:t>hot-tapped</a:t>
            </a:r>
            <a:r>
              <a:rPr lang="en-GB" altLang="fr-FR" dirty="0" smtClean="0"/>
              <a:t>”</a:t>
            </a:r>
            <a:r>
              <a:rPr lang="en-GB" altLang="en-US" dirty="0" smtClean="0"/>
              <a:t> to  gain access through the vessel</a:t>
            </a:r>
            <a:r>
              <a:rPr lang="en-GB" altLang="fr-FR" dirty="0" smtClean="0"/>
              <a:t>’</a:t>
            </a:r>
            <a:r>
              <a:rPr lang="en-GB" altLang="en-US" dirty="0" smtClean="0"/>
              <a:t>s hull. These systems can be diver- or ROV-operated, generally by </a:t>
            </a:r>
            <a:r>
              <a:rPr lang="en-GB" altLang="en-US" dirty="0" err="1" smtClean="0"/>
              <a:t>salvors</a:t>
            </a:r>
            <a:r>
              <a:rPr lang="en-GB" altLang="en-US" dirty="0" smtClean="0"/>
              <a:t>.</a:t>
            </a:r>
          </a:p>
          <a:p>
            <a:pPr algn="just">
              <a:spcBef>
                <a:spcPct val="0"/>
              </a:spcBef>
            </a:pPr>
            <a:endParaRPr lang="en-GB" altLang="en-US" dirty="0" smtClean="0"/>
          </a:p>
          <a:p>
            <a:pPr algn="just">
              <a:spcBef>
                <a:spcPct val="0"/>
              </a:spcBef>
            </a:pPr>
            <a:r>
              <a:rPr lang="en-GB" altLang="en-US" dirty="0" smtClean="0"/>
              <a:t>Deep-sea release containment involves the use of a </a:t>
            </a:r>
            <a:r>
              <a:rPr lang="en-GB" altLang="fr-FR" dirty="0" smtClean="0"/>
              <a:t>“</a:t>
            </a:r>
            <a:r>
              <a:rPr lang="en-GB" altLang="en-US" dirty="0" smtClean="0"/>
              <a:t>capping stack</a:t>
            </a:r>
            <a:r>
              <a:rPr lang="en-GB" altLang="fr-FR" dirty="0" smtClean="0"/>
              <a:t>”</a:t>
            </a:r>
            <a:r>
              <a:rPr lang="en-GB" altLang="en-US" dirty="0" smtClean="0"/>
              <a:t> to gain control of a blown-out well. A number of these devices are available world-wide.</a:t>
            </a:r>
          </a:p>
          <a:p>
            <a:pPr lvl="1" algn="just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83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79576" y="130175"/>
            <a:ext cx="99395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Safety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179576" y="1160187"/>
            <a:ext cx="9939528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There are a number of safety concerns that should be addressed by risk assessment</a:t>
            </a: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These include: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Type of oil and associated hazards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Working near water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Working on decks covered with oil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Weather conditions and movement of vessel</a:t>
            </a:r>
          </a:p>
          <a:p>
            <a:pPr lvl="1" algn="just"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An operational plan must be provided for each vessel detailing its specific operations, including risk assessments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lvl="1" algn="just">
              <a:defRPr/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92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25296" y="130175"/>
            <a:ext cx="10140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Temporary Storage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225296" y="1160187"/>
            <a:ext cx="10140696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Temporary storage is critical for ongoing operations</a:t>
            </a:r>
          </a:p>
          <a:p>
            <a:pPr algn="just"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This may consist of: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Vessel tanks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Barges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Towable tanks</a:t>
            </a:r>
          </a:p>
          <a:p>
            <a:pPr lvl="1" algn="just"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When using chartered vessels not constructed as Tankers special considerations need to be given to storing and handling recovered oil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GB" altLang="en-US" dirty="0" smtClean="0">
              <a:ea typeface="ＭＳ Ｐゴシック" panose="020B0600070205080204" pitchFamily="34" charset="-128"/>
              <a:cs typeface="ＭＳ Ｐゴシック" charset="0"/>
            </a:endParaRPr>
          </a:p>
          <a:p>
            <a:pPr lvl="1" algn="just">
              <a:defRPr/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91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9384" y="996950"/>
            <a:ext cx="4075112" cy="271621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9696" y="74888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Temporary Storage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96" y="996950"/>
            <a:ext cx="4033838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96" y="3681413"/>
            <a:ext cx="4033838" cy="253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5174996" y="3462338"/>
            <a:ext cx="10795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Source:CEDRE</a:t>
            </a:r>
            <a:endParaRPr lang="en-CA" altLang="en-US" sz="800">
              <a:latin typeface="Tahoma" panose="020B0604030504040204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9234234" y="3400425"/>
            <a:ext cx="1081087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Source:CEDRE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67"/>
          <a:stretch/>
        </p:blipFill>
        <p:spPr>
          <a:xfrm rot="5400000">
            <a:off x="2900853" y="3003977"/>
            <a:ext cx="2492474" cy="39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16736" y="130175"/>
            <a:ext cx="97200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Temporary Storage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230046" y="977625"/>
            <a:ext cx="9720072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When providing temporary storage ensure there will be sufficient capacity for ongoing operations</a:t>
            </a:r>
          </a:p>
          <a:p>
            <a:pPr marL="457200" lvl="1" indent="-457200" algn="just"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marL="457200" lvl="1" indent="-457200"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Consider how the recovered oil will be discharged from the storage tank</a:t>
            </a:r>
          </a:p>
          <a:p>
            <a:pPr marL="457200" lvl="1" indent="-457200" algn="just"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marL="457200" lvl="1" indent="-457200"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Consider the use of heating coils for viscous or cold recovered oil</a:t>
            </a:r>
          </a:p>
          <a:p>
            <a:pPr marL="457200" lvl="1" indent="-457200" algn="just"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marL="457200" lvl="1" indent="-457200"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Consider the use of oily water separators to reduce the amount of recovered water</a:t>
            </a:r>
          </a:p>
          <a:p>
            <a:pPr marL="457200" lvl="1" indent="-457200" algn="just"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marL="457200" lvl="1" indent="-457200"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Discuss a possible dispensation from the MARPOL regulations with the Administration in respect of decanting operations</a:t>
            </a: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lvl="1" algn="just">
              <a:defRPr/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5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96112" y="130175"/>
            <a:ext cx="103967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Containment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9882" y="977625"/>
            <a:ext cx="10812958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GB" altLang="en-US" dirty="0" smtClean="0"/>
              <a:t>Containment objectives include: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To prevent the initial discharge from spreading, if used promptly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To prevent both continuous and further discharges from spreading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To corral and thicken oil for recovery or burning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To protect sensitive resources and environments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To deflect a spreading slick away from sensitive resources and habitats</a:t>
            </a:r>
          </a:p>
          <a:p>
            <a:pPr lvl="1" indent="-420688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To deflect a spreading slick to areas from which it can be more easily recovered </a:t>
            </a:r>
          </a:p>
        </p:txBody>
      </p:sp>
    </p:spTree>
    <p:extLst>
      <p:ext uri="{BB962C8B-B14F-4D97-AF65-F5344CB8AC3E}">
        <p14:creationId xmlns:p14="http://schemas.microsoft.com/office/powerpoint/2010/main" val="2332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33272" y="130175"/>
            <a:ext cx="101681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On Completion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160187"/>
            <a:ext cx="1016812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Consideration should be given to: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How and where the vessels will be cleaned before being re-deployed or taken off charter</a:t>
            </a:r>
          </a:p>
          <a:p>
            <a:pPr lvl="1" algn="just"/>
            <a:endParaRPr lang="en-GB" altLang="en-US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organisation of the temporary cleaning area, including:</a:t>
            </a:r>
          </a:p>
          <a:p>
            <a:pPr lvl="2" algn="just"/>
            <a:r>
              <a:rPr lang="en-GB" altLang="en-US" dirty="0" smtClean="0"/>
              <a:t>any permits</a:t>
            </a:r>
          </a:p>
          <a:p>
            <a:pPr lvl="2" algn="just"/>
            <a:r>
              <a:rPr lang="en-GB" altLang="en-US" dirty="0" smtClean="0"/>
              <a:t>booming and containment</a:t>
            </a:r>
          </a:p>
          <a:p>
            <a:pPr lvl="2" algn="just"/>
            <a:r>
              <a:rPr lang="en-GB" altLang="en-US" dirty="0" smtClean="0"/>
              <a:t>provision of personnel and materials</a:t>
            </a:r>
          </a:p>
          <a:p>
            <a:pPr lvl="2" algn="just"/>
            <a:r>
              <a:rPr lang="en-GB" altLang="en-US" dirty="0" smtClean="0"/>
              <a:t>provision of lifting equipment or small craft</a:t>
            </a:r>
          </a:p>
          <a:p>
            <a:pPr lvl="2" algn="just"/>
            <a:endParaRPr lang="en-GB" altLang="en-US" dirty="0" smtClean="0"/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recovery, capture and disposal of any waste</a:t>
            </a:r>
          </a:p>
        </p:txBody>
      </p:sp>
    </p:spTree>
    <p:extLst>
      <p:ext uri="{BB962C8B-B14F-4D97-AF65-F5344CB8AC3E}">
        <p14:creationId xmlns:p14="http://schemas.microsoft.com/office/powerpoint/2010/main" val="31234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6976" y="2925953"/>
            <a:ext cx="77724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dirty="0" smtClean="0"/>
              <a:t>Salvage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9230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61288" y="130175"/>
            <a:ext cx="101041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34440" y="1160187"/>
            <a:ext cx="1010412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There are a number of reasons why oil can be lost from a vessel: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Collision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Grounding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Striking a wreck or other obstacle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Fire and/or explosion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Machinery or structural failure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Storm or ice damage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Flooding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Sabotage </a:t>
            </a:r>
          </a:p>
        </p:txBody>
      </p:sp>
    </p:spTree>
    <p:extLst>
      <p:ext uri="{BB962C8B-B14F-4D97-AF65-F5344CB8AC3E}">
        <p14:creationId xmlns:p14="http://schemas.microsoft.com/office/powerpoint/2010/main" val="74707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19618" y="0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Incidents</a:t>
            </a:r>
          </a:p>
        </p:txBody>
      </p:sp>
      <p:pic>
        <p:nvPicPr>
          <p:cNvPr id="6" name="Picture 4" descr="C:\Users\Joe\Desktop\IMO Received Material\Graphic material provided by Korea Coast Guard\Photos\Photo 1\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680" y="2757488"/>
            <a:ext cx="5384800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4480" y="908050"/>
            <a:ext cx="4859338" cy="32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4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61872" y="130175"/>
            <a:ext cx="982065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61872" y="1160187"/>
            <a:ext cx="982065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The Master, as representative of the vessel, and  cargo owners will take immediate action to ensure the: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Safety of the crew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preservation of the ship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The preservation of the cargo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 Stopping or limiting of the cargo loss</a:t>
            </a:r>
          </a:p>
          <a:p>
            <a:pPr lvl="1"/>
            <a:endParaRPr lang="en-GB" altLang="en-US" dirty="0" smtClean="0"/>
          </a:p>
          <a:p>
            <a:r>
              <a:rPr lang="en-GB" altLang="en-US" dirty="0" smtClean="0"/>
              <a:t>The Master may require specialist help for the salvage of the vessel</a:t>
            </a:r>
          </a:p>
        </p:txBody>
      </p:sp>
    </p:spTree>
    <p:extLst>
      <p:ext uri="{BB962C8B-B14F-4D97-AF65-F5344CB8AC3E}">
        <p14:creationId xmlns:p14="http://schemas.microsoft.com/office/powerpoint/2010/main" val="29437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70432" y="130175"/>
            <a:ext cx="993952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20318" y="1095861"/>
            <a:ext cx="993952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Salvage assistance will generally be arranged, on commercial terms, with a professional salvage company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In respect of tankers the salvage company is rewarded for operations, including preventative measures, that prevent or minimize pollution damage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The </a:t>
            </a:r>
            <a:r>
              <a:rPr lang="en-GB" altLang="en-US" dirty="0" err="1" smtClean="0"/>
              <a:t>salvor</a:t>
            </a:r>
            <a:r>
              <a:rPr lang="en-GB" altLang="fr-FR" dirty="0" err="1" smtClean="0"/>
              <a:t>’</a:t>
            </a:r>
            <a:r>
              <a:rPr lang="en-GB" altLang="en-US" dirty="0" err="1" smtClean="0"/>
              <a:t>s</a:t>
            </a:r>
            <a:r>
              <a:rPr lang="en-GB" altLang="en-US" dirty="0" smtClean="0"/>
              <a:t> primary aim will be the successful completion of his assignment in a timely fashion</a:t>
            </a:r>
          </a:p>
          <a:p>
            <a:pPr algn="just">
              <a:buFont typeface="Arial" panose="020B0604020202020204" pitchFamily="34" charset="0"/>
              <a:buNone/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67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130175"/>
            <a:ext cx="100766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Introduction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085719"/>
            <a:ext cx="1007668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An Administration, under its national law or under the Intervention Convention, may take powers to intervene when their waters or coastline are under threat from pollution</a:t>
            </a:r>
          </a:p>
          <a:p>
            <a:pPr algn="just"/>
            <a:endParaRPr lang="en-GB" altLang="en-US" dirty="0" smtClean="0"/>
          </a:p>
          <a:p>
            <a:pPr algn="just"/>
            <a:r>
              <a:rPr lang="en-GB" altLang="en-US" dirty="0" smtClean="0"/>
              <a:t>The salvage operation will be conducted between the owner/operator and </a:t>
            </a:r>
            <a:r>
              <a:rPr lang="en-GB" altLang="en-US" dirty="0" err="1" smtClean="0"/>
              <a:t>salvor</a:t>
            </a:r>
            <a:r>
              <a:rPr lang="en-GB" altLang="en-US" dirty="0" smtClean="0"/>
              <a:t> with both parties complying with the requirements of the Administration</a:t>
            </a:r>
          </a:p>
          <a:p>
            <a:pPr marL="0" indent="0" algn="just">
              <a:buNone/>
            </a:pPr>
            <a:r>
              <a:rPr lang="en-GB" altLang="en-US" dirty="0" smtClean="0"/>
              <a:t> </a:t>
            </a:r>
          </a:p>
          <a:p>
            <a:pPr algn="just"/>
            <a:r>
              <a:rPr lang="en-GB" altLang="en-US" dirty="0" smtClean="0"/>
              <a:t>It is important that there is full cooperation between all parties</a:t>
            </a:r>
          </a:p>
        </p:txBody>
      </p:sp>
    </p:spTree>
    <p:extLst>
      <p:ext uri="{BB962C8B-B14F-4D97-AF65-F5344CB8AC3E}">
        <p14:creationId xmlns:p14="http://schemas.microsoft.com/office/powerpoint/2010/main" val="12818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56232" y="-26988"/>
            <a:ext cx="8229600" cy="8636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Emergency Response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50625" y="1050066"/>
            <a:ext cx="6049963" cy="5184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Emergency response and follow-up actions: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Lightering</a:t>
            </a:r>
          </a:p>
          <a:p>
            <a:pPr lvl="2"/>
            <a:r>
              <a:rPr lang="en-GB" altLang="en-US" dirty="0" smtClean="0"/>
              <a:t>Cargo or bunker transfer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Towage</a:t>
            </a:r>
          </a:p>
          <a:p>
            <a:pPr lvl="2"/>
            <a:r>
              <a:rPr lang="en-GB" altLang="en-US" dirty="0" smtClean="0"/>
              <a:t>Shelter or re-floating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Salvage</a:t>
            </a:r>
          </a:p>
          <a:p>
            <a:pPr lvl="2"/>
            <a:r>
              <a:rPr lang="en-GB" altLang="en-US" dirty="0" smtClean="0"/>
              <a:t>Re-floating or wreck removal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Pollution combating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Protection of local population</a:t>
            </a:r>
          </a:p>
          <a:p>
            <a:pPr lvl="1">
              <a:buFont typeface="Arial" panose="020B0604020202020204" pitchFamily="34" charset="0"/>
              <a:buNone/>
            </a:pPr>
            <a:endParaRPr lang="en-GB" altLang="en-US" dirty="0" smtClean="0"/>
          </a:p>
          <a:p>
            <a:pPr lvl="1">
              <a:buFontTx/>
              <a:buNone/>
            </a:pPr>
            <a:endParaRPr lang="en-GB" altLang="en-US" dirty="0" smtClean="0"/>
          </a:p>
          <a:p>
            <a:pPr lvl="1">
              <a:buFontTx/>
              <a:buNone/>
            </a:pPr>
            <a:endParaRPr lang="en-GB" altLang="en-US" dirty="0" smtClean="0"/>
          </a:p>
          <a:p>
            <a:pPr>
              <a:buFontTx/>
              <a:buNone/>
            </a:pPr>
            <a:endParaRPr lang="en-GB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60" y="1726184"/>
            <a:ext cx="4831080" cy="32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6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612649" y="130175"/>
            <a:ext cx="1045006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Response 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1247394" y="1154938"/>
            <a:ext cx="10091166" cy="5473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dirty="0" smtClean="0"/>
              <a:t>Is intervention at sea the best option? </a:t>
            </a:r>
          </a:p>
          <a:p>
            <a:pPr algn="just">
              <a:spcBef>
                <a:spcPts val="0"/>
              </a:spcBef>
              <a:defRPr/>
            </a:pPr>
            <a:endParaRPr lang="en-GB" sz="1400" dirty="0" smtClean="0"/>
          </a:p>
          <a:p>
            <a:pPr algn="just">
              <a:spcBef>
                <a:spcPts val="0"/>
              </a:spcBef>
              <a:defRPr/>
            </a:pPr>
            <a:r>
              <a:rPr lang="en-GB" dirty="0" smtClean="0"/>
              <a:t>Balance the opportunity to prevent the oil leaving the vessel against the possible consequences:</a:t>
            </a:r>
          </a:p>
          <a:p>
            <a:pPr lvl="1" indent="-420688" algn="just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Risk to human health and safety</a:t>
            </a:r>
          </a:p>
          <a:p>
            <a:pPr lvl="1" indent="-420688" algn="just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Damage to vessel and cargo</a:t>
            </a:r>
          </a:p>
          <a:p>
            <a:pPr lvl="1" indent="-420688" algn="just">
              <a:spcBef>
                <a:spcPts val="0"/>
              </a:spcBef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Damage to the environment</a:t>
            </a:r>
          </a:p>
          <a:p>
            <a:pPr algn="just">
              <a:defRPr/>
            </a:pPr>
            <a:endParaRPr lang="en-GB" sz="1400" dirty="0" smtClean="0"/>
          </a:p>
          <a:p>
            <a:pPr algn="just">
              <a:defRPr/>
            </a:pPr>
            <a:r>
              <a:rPr lang="en-GB" dirty="0" smtClean="0"/>
              <a:t>Administrations are urged not to unreasonably deny access to sheltered waters</a:t>
            </a:r>
          </a:p>
          <a:p>
            <a:pPr algn="just">
              <a:defRPr/>
            </a:pPr>
            <a:endParaRPr lang="en-GB" dirty="0" smtClean="0"/>
          </a:p>
          <a:p>
            <a:pPr marL="381000" indent="-381000" algn="just">
              <a:buFontTx/>
              <a:buNone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84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828800" y="130175"/>
            <a:ext cx="85313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Response</a:t>
            </a:r>
          </a:p>
        </p:txBody>
      </p:sp>
      <p:sp>
        <p:nvSpPr>
          <p:cNvPr id="6" name="Content Placeholder 7">
            <a:extLst/>
          </p:cNvPr>
          <p:cNvSpPr txBox="1">
            <a:spLocks/>
          </p:cNvSpPr>
          <p:nvPr/>
        </p:nvSpPr>
        <p:spPr>
          <a:xfrm>
            <a:off x="1706690" y="908050"/>
            <a:ext cx="6986587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Is it possible?</a:t>
            </a:r>
          </a:p>
          <a:p>
            <a:pPr>
              <a:buFont typeface="Arial" charset="0"/>
              <a:buNone/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If intervention at sea is desirable: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Can it be done?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Is the expertise available?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dirty="0" smtClean="0"/>
              <a:t>Is the equipment available?</a:t>
            </a:r>
          </a:p>
          <a:p>
            <a:pPr marL="0" indent="0">
              <a:buFont typeface="Arial" charset="0"/>
              <a:buNone/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Your contingency planning should address these questions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8366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Containment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0270"/>
            <a:ext cx="4126992" cy="30952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3"/>
          <a:stretch/>
        </p:blipFill>
        <p:spPr>
          <a:xfrm>
            <a:off x="1499616" y="1730270"/>
            <a:ext cx="4206240" cy="31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0733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smtClean="0"/>
              <a:t>Incident Command</a:t>
            </a:r>
            <a:endParaRPr lang="en-GB" altLang="en-US" sz="4000" b="1" dirty="0" smtClean="0"/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046352" y="1160187"/>
            <a:ext cx="10036175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GB" dirty="0" smtClean="0">
                <a:ea typeface="ＭＳ Ｐゴシック" charset="0"/>
              </a:rPr>
              <a:t>Within the Command Function the salvage response should focus on: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ea typeface="ＭＳ Ｐゴシック" charset="0"/>
              </a:rPr>
              <a:t>Notifying the relevant authorities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ea typeface="ＭＳ Ｐゴシック" charset="0"/>
              </a:rPr>
              <a:t>Establishing the facts and assessing the damage potential of the incident</a:t>
            </a:r>
          </a:p>
          <a:p>
            <a:pPr lvl="1" indent="-420688">
              <a:lnSpc>
                <a:spcPct val="100000"/>
              </a:lnSpc>
              <a:buFont typeface="Wingdings" panose="05000000000000000000" pitchFamily="2" charset="2"/>
              <a:buChar char="ü"/>
              <a:defRPr/>
            </a:pPr>
            <a:r>
              <a:rPr lang="en-GB" dirty="0" smtClean="0">
                <a:ea typeface="ＭＳ Ｐゴシック" charset="0"/>
              </a:rPr>
              <a:t>Establishing and maintaining contact with all parties concerned</a:t>
            </a:r>
          </a:p>
          <a:p>
            <a:pPr lvl="2">
              <a:lnSpc>
                <a:spcPct val="100000"/>
              </a:lnSpc>
              <a:defRPr/>
            </a:pPr>
            <a:r>
              <a:rPr lang="en-GB" dirty="0" err="1" smtClean="0">
                <a:ea typeface="ＭＳ Ｐゴシック" charset="0"/>
              </a:rPr>
              <a:t>Shipowner</a:t>
            </a:r>
            <a:r>
              <a:rPr lang="en-GB" dirty="0" smtClean="0">
                <a:ea typeface="ＭＳ Ｐゴシック" charset="0"/>
              </a:rPr>
              <a:t>, cargo owner, </a:t>
            </a:r>
            <a:r>
              <a:rPr lang="en-GB" dirty="0" err="1" smtClean="0">
                <a:ea typeface="ＭＳ Ｐゴシック" charset="0"/>
              </a:rPr>
              <a:t>salvors</a:t>
            </a:r>
            <a:r>
              <a:rPr lang="en-GB" dirty="0" smtClean="0">
                <a:ea typeface="ＭＳ Ｐゴシック" charset="0"/>
              </a:rPr>
              <a:t>, insurance interests, classification society, Flag State</a:t>
            </a:r>
          </a:p>
          <a:p>
            <a:pPr marL="457200" lvl="1" indent="0">
              <a:lnSpc>
                <a:spcPct val="100000"/>
              </a:lnSpc>
              <a:buFont typeface="Arial" panose="020B0604020202020204" pitchFamily="34" charset="0"/>
              <a:buNone/>
              <a:defRPr/>
            </a:pPr>
            <a:endParaRPr lang="en-GB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0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4533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Command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029827" y="1639887"/>
            <a:ext cx="9541542" cy="32430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defRPr/>
            </a:pPr>
            <a:r>
              <a:rPr lang="en-GB" altLang="en-US" sz="2800" dirty="0" smtClean="0">
                <a:ea typeface="ＭＳ Ｐゴシック" panose="020B0600070205080204" pitchFamily="34" charset="-128"/>
              </a:rPr>
              <a:t>Decide whether salvage activities being undertaken by the owner are adequate</a:t>
            </a:r>
          </a:p>
          <a:p>
            <a:pPr marL="0" lvl="1" indent="0" algn="just">
              <a:buNone/>
              <a:defRPr/>
            </a:pPr>
            <a:r>
              <a:rPr lang="en-GB" altLang="en-US" sz="2800" dirty="0" smtClean="0">
                <a:ea typeface="ＭＳ Ｐゴシック" panose="020B0600070205080204" pitchFamily="34" charset="-128"/>
              </a:rPr>
              <a:t> </a:t>
            </a:r>
          </a:p>
          <a:p>
            <a:pPr marL="457200" lvl="1" indent="-457200" algn="just">
              <a:defRPr/>
            </a:pPr>
            <a:r>
              <a:rPr lang="en-GB" altLang="en-US" sz="2800" dirty="0" smtClean="0">
                <a:ea typeface="ＭＳ Ｐゴシック" panose="020B0600070205080204" pitchFamily="34" charset="-128"/>
              </a:rPr>
              <a:t>Decide what additional steps the Command Function can take to facilitate salvage and prevent pollution</a:t>
            </a: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GB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16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4533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Command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964056" y="1160187"/>
            <a:ext cx="10429367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defRPr/>
            </a:pPr>
            <a:r>
              <a:rPr lang="en-GB" altLang="en-US" sz="3200" dirty="0" smtClean="0">
                <a:ea typeface="ＭＳ Ｐゴシック" panose="020B0600070205080204" pitchFamily="34" charset="-128"/>
              </a:rPr>
              <a:t>Organize the prompt availability of specialist assistance and salvage materials</a:t>
            </a:r>
          </a:p>
          <a:p>
            <a:pPr marL="457200" lvl="1" indent="-457200" algn="just">
              <a:defRPr/>
            </a:pPr>
            <a:endParaRPr lang="en-GB" altLang="en-US" sz="3200" dirty="0" smtClean="0">
              <a:ea typeface="ＭＳ Ｐゴシック" panose="020B0600070205080204" pitchFamily="34" charset="-128"/>
            </a:endParaRPr>
          </a:p>
          <a:p>
            <a:pPr marL="914400" lvl="3" indent="-457200" algn="just"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ea typeface="ＭＳ Ｐゴシック" panose="020B0600070205080204" pitchFamily="34" charset="-128"/>
              </a:rPr>
              <a:t>This may include assistance with Customs, Immigration or logistical facilitation</a:t>
            </a:r>
          </a:p>
          <a:p>
            <a:pPr marL="914400" lvl="3" indent="-457200" algn="just">
              <a:buFont typeface="Wingdings" panose="05000000000000000000" pitchFamily="2" charset="2"/>
              <a:buChar char="ü"/>
              <a:defRPr/>
            </a:pPr>
            <a:endParaRPr lang="en-GB" altLang="en-US" sz="2800" dirty="0" smtClean="0">
              <a:ea typeface="ＭＳ Ｐゴシック" panose="020B0600070205080204" pitchFamily="34" charset="-128"/>
            </a:endParaRPr>
          </a:p>
          <a:p>
            <a:pPr marL="914400" lvl="3" indent="-457200" algn="just">
              <a:buFont typeface="Wingdings" panose="05000000000000000000" pitchFamily="2" charset="2"/>
              <a:buChar char="ü"/>
              <a:defRPr/>
            </a:pPr>
            <a:r>
              <a:rPr lang="en-GB" altLang="en-US" sz="2800" dirty="0" smtClean="0">
                <a:ea typeface="ＭＳ Ｐゴシック" panose="020B0600070205080204" pitchFamily="34" charset="-128"/>
              </a:rPr>
              <a:t>This may include the provision of government equipment, access to government stockpiles or response assistance </a:t>
            </a: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GB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9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4533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Command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6112" y="1085719"/>
            <a:ext cx="102047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3200" smtClean="0"/>
              <a:t>Review and approve, as appropriate, the salvage plan including the appropriate risk assessments for the proposed operations</a:t>
            </a:r>
          </a:p>
          <a:p>
            <a:pPr marL="457200" lvl="1" indent="-457200" algn="just"/>
            <a:r>
              <a:rPr lang="en-GB" altLang="en-US" sz="3200" smtClean="0"/>
              <a:t>Consider </a:t>
            </a:r>
            <a:r>
              <a:rPr lang="en-GB" altLang="fr-FR" sz="3200" smtClean="0"/>
              <a:t>“</a:t>
            </a:r>
            <a:r>
              <a:rPr lang="en-GB" altLang="en-US" sz="3200" smtClean="0"/>
              <a:t>Places of refuge</a:t>
            </a:r>
            <a:r>
              <a:rPr lang="en-GB" altLang="fr-FR" sz="3200" smtClean="0"/>
              <a:t>”</a:t>
            </a:r>
            <a:r>
              <a:rPr lang="en-GB" altLang="en-US" sz="3200" smtClean="0"/>
              <a:t> to facilitate the salvage operations</a:t>
            </a:r>
          </a:p>
          <a:p>
            <a:pPr marL="457200" lvl="1" indent="-457200" algn="just"/>
            <a:r>
              <a:rPr lang="en-GB" altLang="en-US" sz="3200" smtClean="0"/>
              <a:t>Impose and enforce Temporary Exclusion Zones and Temporary Danger Areas</a:t>
            </a:r>
          </a:p>
          <a:p>
            <a:pPr marL="457200" lvl="1" indent="-457200" algn="just"/>
            <a:r>
              <a:rPr lang="en-GB" altLang="en-US" sz="3200" smtClean="0"/>
              <a:t>Ensure close cooperation between the salvage operation and the Operations and Planning functions</a:t>
            </a:r>
            <a:endParaRPr lang="en-GB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7108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3584" y="130175"/>
            <a:ext cx="97200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Salvage Operations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060704" y="1160187"/>
            <a:ext cx="972007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defRPr/>
            </a:pPr>
            <a:r>
              <a:rPr lang="en-GB" altLang="en-US" sz="2800" dirty="0" smtClean="0">
                <a:ea typeface="ＭＳ Ｐゴシック" panose="020B0600070205080204" pitchFamily="34" charset="-128"/>
              </a:rPr>
              <a:t>Salvage is a highly technical and complex process which, where possible, is best conducted by professional </a:t>
            </a:r>
            <a:r>
              <a:rPr lang="en-GB" altLang="en-US" sz="2800" dirty="0" err="1" smtClean="0">
                <a:ea typeface="ＭＳ Ｐゴシック" panose="020B0600070205080204" pitchFamily="34" charset="-128"/>
              </a:rPr>
              <a:t>salvors</a:t>
            </a:r>
            <a:endParaRPr lang="en-GB" altLang="en-US" sz="2800" dirty="0" smtClean="0">
              <a:ea typeface="ＭＳ Ｐゴシック" panose="020B0600070205080204" pitchFamily="34" charset="-128"/>
            </a:endParaRPr>
          </a:p>
          <a:p>
            <a:pPr marL="457200" lvl="1" indent="-457200" algn="just">
              <a:defRPr/>
            </a:pPr>
            <a:endParaRPr lang="en-GB" altLang="en-US" sz="2800" dirty="0" smtClean="0">
              <a:ea typeface="ＭＳ Ｐゴシック" panose="020B0600070205080204" pitchFamily="34" charset="-128"/>
            </a:endParaRPr>
          </a:p>
          <a:p>
            <a:pPr marL="457200" lvl="1" indent="-457200" algn="just">
              <a:defRPr/>
            </a:pPr>
            <a:r>
              <a:rPr lang="en-GB" altLang="en-US" sz="2800" dirty="0" smtClean="0">
                <a:ea typeface="ＭＳ Ｐゴシック" panose="020B0600070205080204" pitchFamily="34" charset="-128"/>
              </a:rPr>
              <a:t>These </a:t>
            </a:r>
            <a:r>
              <a:rPr lang="en-GB" altLang="en-US" sz="2800" dirty="0" err="1" smtClean="0">
                <a:ea typeface="ＭＳ Ｐゴシック" panose="020B0600070205080204" pitchFamily="34" charset="-128"/>
              </a:rPr>
              <a:t>salvors</a:t>
            </a:r>
            <a:r>
              <a:rPr lang="en-GB" altLang="en-US" sz="2800" dirty="0" smtClean="0">
                <a:ea typeface="ＭＳ Ｐゴシック" panose="020B0600070205080204" pitchFamily="34" charset="-128"/>
              </a:rPr>
              <a:t> may need further specialist expertise such as from the offshore industry to respond to pipeline and offshore installations</a:t>
            </a:r>
          </a:p>
          <a:p>
            <a:pPr marL="457200" lvl="1" indent="-457200" algn="just">
              <a:defRPr/>
            </a:pPr>
            <a:endParaRPr lang="en-GB" altLang="en-US" sz="2800" dirty="0" smtClean="0">
              <a:ea typeface="ＭＳ Ｐゴシック" panose="020B0600070205080204" pitchFamily="34" charset="-128"/>
            </a:endParaRPr>
          </a:p>
          <a:p>
            <a:pPr marL="457200" lvl="1" indent="-457200" algn="just">
              <a:defRPr/>
            </a:pPr>
            <a:r>
              <a:rPr lang="en-GB" altLang="en-US" sz="2800" dirty="0" smtClean="0">
                <a:ea typeface="ＭＳ Ｐゴシック" panose="020B0600070205080204" pitchFamily="34" charset="-128"/>
              </a:rPr>
              <a:t>In the same manner that Search and Rescue (SAR) operations may be conducted alongside the incident response, both SAR and salvage operations are critical components of the overall response</a:t>
            </a:r>
          </a:p>
          <a:p>
            <a:pPr marL="457200" lvl="1" indent="-457200" algn="just">
              <a:defRPr/>
            </a:pPr>
            <a:endParaRPr lang="en-GB" altLang="en-US" sz="2800" dirty="0" smtClean="0">
              <a:ea typeface="ＭＳ Ｐゴシック" panose="020B0600070205080204" pitchFamily="34" charset="-128"/>
            </a:endParaRPr>
          </a:p>
          <a:p>
            <a:pPr marL="0" lvl="1" indent="0" algn="just">
              <a:buFont typeface="Arial" panose="020B0604020202020204" pitchFamily="34" charset="0"/>
              <a:buNone/>
              <a:defRPr/>
            </a:pPr>
            <a:r>
              <a:rPr lang="en-GB" altLang="en-US" sz="2800" dirty="0" smtClean="0">
                <a:ea typeface="ＭＳ Ｐゴシック" panose="020B0600070205080204" pitchFamily="34" charset="-128"/>
              </a:rPr>
              <a:t>    </a:t>
            </a:r>
          </a:p>
          <a:p>
            <a:pPr marL="0" lvl="1" indent="0" algn="just">
              <a:buFont typeface="Arial" panose="020B0604020202020204" pitchFamily="34" charset="0"/>
              <a:buNone/>
              <a:defRPr/>
            </a:pPr>
            <a:endParaRPr lang="en-GB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59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3584" y="130175"/>
            <a:ext cx="97200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Salvage Operations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02319" y="981075"/>
            <a:ext cx="6721475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3584" y="130175"/>
            <a:ext cx="97200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Salvage Operations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44600" y="963402"/>
            <a:ext cx="9871583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3200" dirty="0" smtClean="0"/>
              <a:t>Some common salvage methods are:</a:t>
            </a:r>
          </a:p>
          <a:p>
            <a:pPr marL="900113" lvl="2" indent="-457200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Lightering</a:t>
            </a:r>
          </a:p>
          <a:p>
            <a:pPr marL="1243013" lvl="4" indent="-342900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The transfer of cargo or bunkers to a suitable vessel or ashore in order to lighten the vessel</a:t>
            </a:r>
          </a:p>
          <a:p>
            <a:pPr marL="1243013" lvl="4" indent="-342900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May also include the internal transfer of cargo to minimize or reduce the risk of fire, explosion or pollution</a:t>
            </a:r>
          </a:p>
          <a:p>
            <a:pPr marL="900113" lvl="2" indent="-457200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Air Lift</a:t>
            </a:r>
          </a:p>
          <a:p>
            <a:pPr marL="1243013" lvl="4" indent="-342900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Displacement of water by air pressure, especially where tanks have been opened to the sea. </a:t>
            </a:r>
          </a:p>
          <a:p>
            <a:pPr marL="1243013" lvl="4" indent="-342900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All tank opening needs to be sealed to withstand the pressure increase</a:t>
            </a:r>
          </a:p>
          <a:p>
            <a:pPr marL="1243013" lvl="4" indent="-342900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If possible move cargo or bunkers to minimize any pollution</a:t>
            </a:r>
          </a:p>
        </p:txBody>
      </p:sp>
    </p:spTree>
    <p:extLst>
      <p:ext uri="{BB962C8B-B14F-4D97-AF65-F5344CB8AC3E}">
        <p14:creationId xmlns:p14="http://schemas.microsoft.com/office/powerpoint/2010/main" val="42401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3584" y="130175"/>
            <a:ext cx="97200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Salvage Operations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997140" y="896793"/>
            <a:ext cx="1028655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  <a:defRPr/>
            </a:pPr>
            <a:r>
              <a:rPr lang="en-GB" altLang="en-US" sz="3200" dirty="0" smtClean="0"/>
              <a:t>Some common salvage methods are:</a:t>
            </a:r>
          </a:p>
          <a:p>
            <a:pPr marL="0" lvl="1" indent="0">
              <a:buFont typeface="Arial" panose="020B0604020202020204" pitchFamily="34" charset="0"/>
              <a:buNone/>
              <a:defRPr/>
            </a:pPr>
            <a:endParaRPr lang="en-GB" altLang="en-US" sz="3200" dirty="0" smtClean="0"/>
          </a:p>
          <a:p>
            <a:pPr marL="342900" lvl="1" indent="-342900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Tidal lift and heaving</a:t>
            </a:r>
          </a:p>
          <a:p>
            <a:pPr marL="857250" lvl="2" indent="-457200">
              <a:buFont typeface="Wingdings" panose="05000000000000000000" pitchFamily="2" charset="2"/>
              <a:buChar char="Ø"/>
              <a:defRPr/>
            </a:pPr>
            <a:r>
              <a:rPr lang="en-GB" altLang="en-US" dirty="0" smtClean="0"/>
              <a:t>This method uses the power of the rising tide to assist in re-floating but may require heavy </a:t>
            </a:r>
            <a:r>
              <a:rPr lang="en-GB" altLang="fr-FR" dirty="0" smtClean="0"/>
              <a:t>“b</a:t>
            </a:r>
            <a:r>
              <a:rPr lang="en-GB" altLang="en-US" dirty="0" smtClean="0"/>
              <a:t>each gear</a:t>
            </a:r>
            <a:r>
              <a:rPr lang="en-GB" altLang="fr-FR" dirty="0" smtClean="0"/>
              <a:t>”</a:t>
            </a:r>
            <a:r>
              <a:rPr lang="en-GB" altLang="en-US" dirty="0" smtClean="0"/>
              <a:t> consisting of anchors, wires, etc.</a:t>
            </a:r>
          </a:p>
          <a:p>
            <a:pPr marL="857250" lvl="2" indent="-457200">
              <a:defRPr/>
            </a:pPr>
            <a:endParaRPr lang="en-GB" altLang="en-US" dirty="0" smtClean="0"/>
          </a:p>
          <a:p>
            <a:pPr marL="342900" lvl="1" indent="-342900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/>
              <a:t>Towing</a:t>
            </a:r>
          </a:p>
          <a:p>
            <a:pPr marL="857250" lvl="2" indent="-457200">
              <a:buFont typeface="Wingdings" panose="05000000000000000000" pitchFamily="2" charset="2"/>
              <a:buChar char="Ø"/>
              <a:defRPr/>
            </a:pPr>
            <a:r>
              <a:rPr lang="en-GB" altLang="en-US" dirty="0" smtClean="0"/>
              <a:t>Relies on the pulling power of salvage vessels or tugs</a:t>
            </a:r>
          </a:p>
          <a:p>
            <a:pPr marL="857250" lvl="2" indent="-457200">
              <a:buFont typeface="Wingdings" panose="05000000000000000000" pitchFamily="2" charset="2"/>
              <a:buChar char="Ø"/>
              <a:defRPr/>
            </a:pPr>
            <a:r>
              <a:rPr lang="en-GB" altLang="en-US" dirty="0" smtClean="0"/>
              <a:t>This requires appropriate towing lines and securing points on the casualty</a:t>
            </a:r>
          </a:p>
          <a:p>
            <a:pPr marL="857250" lvl="2" indent="-457200">
              <a:buFont typeface="Wingdings" panose="05000000000000000000" pitchFamily="2" charset="2"/>
              <a:buChar char="Ø"/>
              <a:defRPr/>
            </a:pPr>
            <a:r>
              <a:rPr lang="en-GB" altLang="en-US" dirty="0" smtClean="0"/>
              <a:t>SOLAS requires tankers to be fitted with appropriate emergency towing facilities</a:t>
            </a:r>
          </a:p>
          <a:p>
            <a:pPr marL="857250" lvl="2" indent="-457200">
              <a:buFont typeface="Wingdings" panose="05000000000000000000" pitchFamily="2" charset="2"/>
              <a:buChar char="Ø"/>
              <a:defRPr/>
            </a:pPr>
            <a:r>
              <a:rPr lang="en-GB" altLang="en-US" dirty="0" smtClean="0"/>
              <a:t>Local tidal knowledge is very important to ensure that the pulling forces are applied in the most effective direction </a:t>
            </a:r>
          </a:p>
          <a:p>
            <a:pPr marL="457200" lvl="1" indent="-457200">
              <a:buFont typeface="Arial" panose="020B0604020202020204" pitchFamily="34" charset="0"/>
              <a:buNone/>
              <a:defRPr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19582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3584" y="130175"/>
            <a:ext cx="97200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Salvage Operations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41832" y="1046032"/>
            <a:ext cx="9921240" cy="5257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3200" dirty="0" smtClean="0"/>
              <a:t>Some common salvage methods are:</a:t>
            </a:r>
          </a:p>
          <a:p>
            <a:pPr marL="457200" lvl="1" indent="-457200" algn="just"/>
            <a:endParaRPr lang="en-GB" altLang="en-US" sz="3200" dirty="0" smtClean="0"/>
          </a:p>
          <a:p>
            <a:pPr marL="857250" lvl="2" indent="-457200" algn="just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Re-floating or breaking out stranded vessels</a:t>
            </a:r>
          </a:p>
          <a:p>
            <a:pPr marL="857250" lvl="2" indent="-457200" algn="just">
              <a:buFont typeface="Calibri" panose="020F0502020204030204" pitchFamily="34" charset="0"/>
              <a:buChar char="–"/>
            </a:pPr>
            <a:endParaRPr lang="en-GB" altLang="en-US" sz="2800" dirty="0" smtClean="0"/>
          </a:p>
          <a:p>
            <a:pPr marL="1314450" lvl="3" indent="-457200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Re-floating relies on overcoming the downward force exerted by the stranded vessel on the sea bed</a:t>
            </a:r>
          </a:p>
          <a:p>
            <a:pPr marL="1314450" lvl="3" indent="-457200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This could be by reducing the weight of the stranded vessel by lightering </a:t>
            </a:r>
          </a:p>
          <a:p>
            <a:pPr marL="1314450" lvl="3" indent="-457200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This could be by increasing the floating force by using pontoons, barges or air bags</a:t>
            </a:r>
          </a:p>
          <a:p>
            <a:pPr marL="1314450" lvl="3" indent="-457200" algn="just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This could be by excavating the ground beneath the stranded vessel</a:t>
            </a:r>
          </a:p>
          <a:p>
            <a:pPr marL="857250" lvl="2" indent="-457200" algn="just"/>
            <a:endParaRPr lang="en-GB" altLang="en-US" dirty="0" smtClean="0"/>
          </a:p>
          <a:p>
            <a:pPr marL="1314450" lvl="3" indent="-457200" algn="just"/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21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3584" y="130175"/>
            <a:ext cx="97200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Salvage Operations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3748" y="1132967"/>
            <a:ext cx="8785225" cy="46085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r>
              <a:rPr lang="en-GB" altLang="en-US" sz="3200" dirty="0" smtClean="0"/>
              <a:t>Some common salvage methods are:</a:t>
            </a:r>
          </a:p>
          <a:p>
            <a:pPr marL="457200" lvl="1" indent="-457200"/>
            <a:endParaRPr lang="en-GB" altLang="en-US" sz="3200" dirty="0" smtClean="0"/>
          </a:p>
          <a:p>
            <a:pPr marL="857250" lvl="2" indent="-457200">
              <a:buFont typeface="Wingdings" panose="05000000000000000000" pitchFamily="2" charset="2"/>
              <a:buChar char="ü"/>
            </a:pPr>
            <a:r>
              <a:rPr lang="en-GB" altLang="en-US" sz="2800" dirty="0" smtClean="0"/>
              <a:t>Capping and containment of offshore pipework</a:t>
            </a:r>
          </a:p>
          <a:p>
            <a:pPr marL="857250" lvl="2" indent="-457200">
              <a:buFont typeface="Wingdings" panose="05000000000000000000" pitchFamily="2" charset="2"/>
              <a:buChar char="ü"/>
            </a:pPr>
            <a:endParaRPr lang="en-GB" altLang="en-US" sz="2800" dirty="0" smtClean="0"/>
          </a:p>
          <a:p>
            <a:pPr marL="1314450" lvl="3" indent="-457200">
              <a:buFont typeface="Wingdings" panose="05000000000000000000" pitchFamily="2" charset="2"/>
              <a:buChar char="Ø"/>
            </a:pPr>
            <a:r>
              <a:rPr lang="en-GB" altLang="en-US" sz="2400" dirty="0" smtClean="0"/>
              <a:t>Specialized capping devices installed using specialized subsea operations vessels and ROVs</a:t>
            </a:r>
          </a:p>
          <a:p>
            <a:pPr marL="1314450" lvl="3" indent="-457200">
              <a:buFont typeface="Wingdings" panose="05000000000000000000" pitchFamily="2" charset="2"/>
              <a:buChar char="Ø"/>
            </a:pPr>
            <a:endParaRPr lang="en-GB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04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0195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Containment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886968" y="908050"/>
            <a:ext cx="10323576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Each objective requires careful planning, selection and deployment of resources</a:t>
            </a:r>
          </a:p>
          <a:p>
            <a:pPr marL="457200" lvl="1" indent="-457200" algn="just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Close cooperation between Operations, Planning and Logistics functions</a:t>
            </a:r>
          </a:p>
          <a:p>
            <a:pPr marL="0" lvl="1" indent="0" algn="just">
              <a:buFont typeface="Arial" panose="020B0604020202020204" pitchFamily="34" charset="0"/>
              <a:buNone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 </a:t>
            </a:r>
          </a:p>
          <a:p>
            <a:pPr algn="just">
              <a:defRPr/>
            </a:pPr>
            <a:endParaRPr lang="en-GB" altLang="en-US" dirty="0">
              <a:ea typeface="ＭＳ Ｐゴシック" panose="020B0600070205080204" pitchFamily="34" charset="-128"/>
              <a:cs typeface="ＭＳ Ｐゴシック" charset="0"/>
            </a:endParaRPr>
          </a:p>
        </p:txBody>
      </p:sp>
      <p:graphicFrame>
        <p:nvGraphicFramePr>
          <p:cNvPr id="7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181320"/>
              </p:ext>
            </p:extLst>
          </p:nvPr>
        </p:nvGraphicFramePr>
        <p:xfrm>
          <a:off x="3928520" y="2492896"/>
          <a:ext cx="5904656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47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07592" y="130175"/>
            <a:ext cx="95959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Salvage Equipment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9848" y="896158"/>
            <a:ext cx="1119190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2800" dirty="0" smtClean="0"/>
              <a:t>In every case specialized expertise and knowledge will be required</a:t>
            </a:r>
          </a:p>
          <a:p>
            <a:pPr marL="457200" lvl="1" indent="-457200" algn="just"/>
            <a:endParaRPr lang="en-GB" altLang="en-US" sz="2800" dirty="0" smtClean="0"/>
          </a:p>
          <a:p>
            <a:pPr marL="457200" lvl="1" indent="-457200" algn="just"/>
            <a:r>
              <a:rPr lang="en-GB" altLang="en-US" sz="2800" dirty="0" smtClean="0"/>
              <a:t>This may be a combination of salvage experience and knowledge of the local conditions</a:t>
            </a:r>
          </a:p>
          <a:p>
            <a:pPr marL="457200" lvl="1" indent="-457200" algn="just"/>
            <a:endParaRPr lang="en-GB" altLang="en-US" sz="2800" dirty="0" smtClean="0"/>
          </a:p>
          <a:p>
            <a:pPr marL="457200" lvl="1" indent="-457200" algn="just"/>
            <a:r>
              <a:rPr lang="en-GB" altLang="en-US" sz="2800" dirty="0" smtClean="0"/>
              <a:t>Often specialized equipment needs to be brought to the site</a:t>
            </a:r>
          </a:p>
          <a:p>
            <a:pPr marL="457200" lvl="1" indent="-457200" algn="just"/>
            <a:endParaRPr lang="en-GB" altLang="en-US" sz="2800" dirty="0" smtClean="0"/>
          </a:p>
          <a:p>
            <a:pPr marL="457200" lvl="1" indent="-457200" algn="just"/>
            <a:r>
              <a:rPr lang="en-GB" altLang="en-US" sz="2800" dirty="0" smtClean="0"/>
              <a:t>This can take time during which the stranded vessel will be exposed to the sea and weather</a:t>
            </a:r>
          </a:p>
          <a:p>
            <a:pPr marL="457200" lvl="1" indent="-457200" algn="just"/>
            <a:endParaRPr lang="en-GB" altLang="en-US" sz="2800" dirty="0" smtClean="0"/>
          </a:p>
          <a:p>
            <a:pPr marL="457200" lvl="1" indent="-457200" algn="just"/>
            <a:r>
              <a:rPr lang="en-GB" altLang="en-US" sz="2800" dirty="0" smtClean="0"/>
              <a:t>In some cases the vessel may be deliberately stranded awaiting the equipment</a:t>
            </a:r>
          </a:p>
        </p:txBody>
      </p:sp>
    </p:spTree>
    <p:extLst>
      <p:ext uri="{BB962C8B-B14F-4D97-AF65-F5344CB8AC3E}">
        <p14:creationId xmlns:p14="http://schemas.microsoft.com/office/powerpoint/2010/main" val="121225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42999" y="130175"/>
            <a:ext cx="957185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Salvage Process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7933" y="1016508"/>
            <a:ext cx="10504297" cy="5616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2800" dirty="0" err="1" smtClean="0"/>
              <a:t>Salvors</a:t>
            </a:r>
            <a:r>
              <a:rPr lang="en-GB" altLang="en-US" sz="2800" dirty="0" smtClean="0"/>
              <a:t> will carry out inspections, including diving inspections, to ascertain the current condition of the vessel</a:t>
            </a:r>
          </a:p>
          <a:p>
            <a:pPr marL="457200" lvl="1" indent="-457200" algn="just"/>
            <a:endParaRPr lang="en-GB" altLang="en-US" sz="2800" dirty="0" smtClean="0"/>
          </a:p>
          <a:p>
            <a:pPr marL="457200" lvl="1" indent="-457200" algn="just"/>
            <a:r>
              <a:rPr lang="en-GB" altLang="en-US" sz="2800" dirty="0" smtClean="0"/>
              <a:t>Damage control measures may be put in place to prevent any further deterioration or movement</a:t>
            </a:r>
          </a:p>
          <a:p>
            <a:pPr marL="457200" lvl="1" indent="-457200" algn="just"/>
            <a:endParaRPr lang="en-GB" altLang="en-US" sz="2800" dirty="0" smtClean="0"/>
          </a:p>
          <a:p>
            <a:pPr marL="457200" lvl="1" indent="-457200" algn="just"/>
            <a:r>
              <a:rPr lang="en-GB" altLang="en-US" sz="2800" dirty="0" smtClean="0"/>
              <a:t>The salvage plan will be drawn up in consultation with naval architects and the </a:t>
            </a:r>
            <a:r>
              <a:rPr lang="en-GB" altLang="en-US" sz="2800" dirty="0" err="1" smtClean="0"/>
              <a:t>shipowners</a:t>
            </a:r>
            <a:r>
              <a:rPr lang="en-GB" altLang="en-US" sz="2800" dirty="0" smtClean="0"/>
              <a:t> or operators</a:t>
            </a:r>
          </a:p>
          <a:p>
            <a:pPr marL="457200" lvl="1" indent="-457200" algn="just"/>
            <a:endParaRPr lang="en-GB" altLang="en-US" sz="2800" dirty="0" smtClean="0"/>
          </a:p>
          <a:p>
            <a:pPr marL="457200" lvl="1" indent="-457200" algn="just"/>
            <a:r>
              <a:rPr lang="en-GB" altLang="en-US" sz="2800" dirty="0" smtClean="0"/>
              <a:t>Normally this salvage plan will be discussed and agreed with the Administration and Incident Command</a:t>
            </a:r>
          </a:p>
        </p:txBody>
      </p:sp>
    </p:spTree>
    <p:extLst>
      <p:ext uri="{BB962C8B-B14F-4D97-AF65-F5344CB8AC3E}">
        <p14:creationId xmlns:p14="http://schemas.microsoft.com/office/powerpoint/2010/main" val="9860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70992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Response – Evaluation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1613218" y="1058732"/>
            <a:ext cx="9268142" cy="52451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GB" sz="3200" dirty="0" smtClean="0"/>
              <a:t>Place an evaluation team on board:</a:t>
            </a:r>
          </a:p>
          <a:p>
            <a:pPr marL="857250" lvl="1" indent="-59213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Experienced personnel equipped with appropriate personal protective equipment</a:t>
            </a:r>
          </a:p>
          <a:p>
            <a:pPr marL="857250" lvl="1" indent="-457200" algn="just">
              <a:buFont typeface="Calibri" panose="020F0502020204030204" pitchFamily="34" charset="0"/>
              <a:buChar char="–"/>
              <a:defRPr/>
            </a:pPr>
            <a:endParaRPr lang="en-GB" sz="2800" dirty="0" smtClean="0"/>
          </a:p>
          <a:p>
            <a:pPr marL="355600" indent="-355600" algn="just">
              <a:buFont typeface="Arial" charset="0"/>
              <a:buChar char="•"/>
              <a:defRPr/>
            </a:pPr>
            <a:r>
              <a:rPr lang="en-GB" sz="3200" dirty="0" smtClean="0"/>
              <a:t>Ascertain full status of the vessel</a:t>
            </a:r>
          </a:p>
          <a:p>
            <a:pPr marL="857250" lvl="2" indent="-59213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Cargo, bunkers  and disposition</a:t>
            </a:r>
          </a:p>
          <a:p>
            <a:pPr marL="857250" lvl="2" indent="-59213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equipment and facilities on board</a:t>
            </a:r>
          </a:p>
          <a:p>
            <a:pPr marL="857250" lvl="2" indent="-592138" algn="just">
              <a:buFont typeface="Wingdings" panose="05000000000000000000" pitchFamily="2" charset="2"/>
              <a:buChar char="ü"/>
              <a:defRPr/>
            </a:pPr>
            <a:r>
              <a:rPr lang="en-GB" sz="2800" dirty="0" smtClean="0"/>
              <a:t>operational status of machinery, etc.</a:t>
            </a:r>
          </a:p>
          <a:p>
            <a:pPr marL="755650" lvl="2" indent="-355600" algn="just">
              <a:buFont typeface="Calibri" pitchFamily="34" charset="0"/>
              <a:buChar char="−"/>
              <a:defRPr/>
            </a:pPr>
            <a:endParaRPr lang="en-GB" sz="2800" dirty="0" smtClean="0"/>
          </a:p>
          <a:p>
            <a:pPr marL="355600" indent="-355600" algn="just">
              <a:buFont typeface="Arial" charset="0"/>
              <a:buChar char="•"/>
              <a:defRPr/>
            </a:pPr>
            <a:r>
              <a:rPr lang="en-GB" sz="3200" dirty="0" smtClean="0"/>
              <a:t>Carry out risk assessment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2984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0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34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86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122" end="1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144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178" end="1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198" end="2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235" end="2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014984" y="0"/>
            <a:ext cx="10305288" cy="8366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Place of Refuge </a:t>
            </a:r>
            <a:r>
              <a:rPr lang="en-GB" altLang="en-US" sz="4000" b="1" dirty="0"/>
              <a:t>C</a:t>
            </a:r>
            <a:r>
              <a:rPr lang="en-GB" altLang="en-US" sz="4000" b="1" dirty="0" smtClean="0"/>
              <a:t>onsiderations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298448" y="1090192"/>
            <a:ext cx="1030528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The assessment process</a:t>
            </a:r>
          </a:p>
          <a:p>
            <a:r>
              <a:rPr lang="en-US" altLang="en-US" dirty="0" smtClean="0"/>
              <a:t>Likelihood/Consequence matrix</a:t>
            </a:r>
          </a:p>
          <a:p>
            <a:r>
              <a:rPr lang="en-US" altLang="en-US" dirty="0" smtClean="0"/>
              <a:t>Risk register</a:t>
            </a:r>
          </a:p>
          <a:p>
            <a:r>
              <a:rPr lang="en-US" altLang="en-US" dirty="0" smtClean="0"/>
              <a:t>The resources and expertise available</a:t>
            </a:r>
          </a:p>
          <a:p>
            <a:r>
              <a:rPr lang="en-US" altLang="en-US" dirty="0" smtClean="0"/>
              <a:t>Procedures for decision-making</a:t>
            </a:r>
          </a:p>
          <a:p>
            <a:r>
              <a:rPr lang="en-US" altLang="en-US" dirty="0" smtClean="0"/>
              <a:t>Procedures for international coordination </a:t>
            </a:r>
          </a:p>
          <a:p>
            <a:r>
              <a:rPr lang="en-US" altLang="en-US" dirty="0" smtClean="0"/>
              <a:t>Financial guarantee and liability procedures</a:t>
            </a:r>
          </a:p>
        </p:txBody>
      </p:sp>
    </p:spTree>
    <p:extLst>
      <p:ext uri="{BB962C8B-B14F-4D97-AF65-F5344CB8AC3E}">
        <p14:creationId xmlns:p14="http://schemas.microsoft.com/office/powerpoint/2010/main" val="150209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08625" y="981075"/>
            <a:ext cx="3249613" cy="48244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sz="3200" smtClean="0"/>
              <a:t>Decision-making process</a:t>
            </a:r>
            <a:br>
              <a:rPr lang="en-GB" altLang="en-US" sz="3200" smtClean="0"/>
            </a:br>
            <a:r>
              <a:rPr lang="en-GB" altLang="en-US" sz="3200" smtClean="0"/>
              <a:t/>
            </a:r>
            <a:br>
              <a:rPr lang="en-GB" altLang="en-US" sz="3200" smtClean="0"/>
            </a:br>
            <a:r>
              <a:rPr lang="en-GB" altLang="en-US" sz="2400" smtClean="0"/>
              <a:t>Source: REMPEC SAFEMED Project 2005/109-573</a:t>
            </a:r>
            <a:endParaRPr lang="en-GB" altLang="en-US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6"/>
          <a:stretch>
            <a:fillRect/>
          </a:stretch>
        </p:blipFill>
        <p:spPr bwMode="auto">
          <a:xfrm>
            <a:off x="2240915" y="981075"/>
            <a:ext cx="1943100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2925382" y="0"/>
            <a:ext cx="5404802" cy="708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4000" b="1" dirty="0">
                <a:latin typeface="+mn-lt"/>
                <a:ea typeface="+mn-ea"/>
              </a:rPr>
              <a:t>Place of </a:t>
            </a:r>
            <a:r>
              <a:rPr lang="en-GB" sz="4000" b="1" dirty="0" smtClean="0"/>
              <a:t>R</a:t>
            </a:r>
            <a:r>
              <a:rPr lang="en-GB" sz="4000" b="1" dirty="0" smtClean="0">
                <a:latin typeface="+mn-lt"/>
                <a:ea typeface="+mn-ea"/>
              </a:rPr>
              <a:t>efuge</a:t>
            </a:r>
            <a:endParaRPr lang="en-GB" sz="40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7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268412" y="82405"/>
            <a:ext cx="9823260" cy="5855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Likelihood/Consequence  Matrix</a:t>
            </a:r>
            <a:endParaRPr lang="en-GB" altLang="en-US" sz="3200" b="1" dirty="0" smtClean="0"/>
          </a:p>
        </p:txBody>
      </p:sp>
      <p:graphicFrame>
        <p:nvGraphicFramePr>
          <p:cNvPr id="6" name="Content Placeholder 5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11408"/>
              </p:ext>
            </p:extLst>
          </p:nvPr>
        </p:nvGraphicFramePr>
        <p:xfrm>
          <a:off x="1616837" y="1793367"/>
          <a:ext cx="9001125" cy="37887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6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69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7837">
                <a:tc>
                  <a:txBody>
                    <a:bodyPr/>
                    <a:lstStyle/>
                    <a:p>
                      <a:r>
                        <a:rPr lang="en-GB" sz="1800" dirty="0"/>
                        <a:t>Likelihood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GB" sz="1800"/>
                        <a:t>Consequence</a:t>
                      </a:r>
                      <a:endParaRPr lang="en-GB" sz="1800" dirty="0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37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Insignificant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Minor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Moderate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Major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/>
                        <a:t>Catastrophic</a:t>
                      </a:r>
                      <a:endParaRPr lang="en-GB" sz="1400" b="0" dirty="0"/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83">
                <a:tc>
                  <a:txBody>
                    <a:bodyPr/>
                    <a:lstStyle/>
                    <a:p>
                      <a:r>
                        <a:rPr lang="en-GB" sz="1400" b="1" dirty="0"/>
                        <a:t>Almost Certain</a:t>
                      </a:r>
                    </a:p>
                    <a:p>
                      <a:r>
                        <a:rPr lang="en-GB" sz="1200" dirty="0"/>
                        <a:t>(&gt;90% chance)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High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High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Extreme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Extreme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Extreme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83">
                <a:tc>
                  <a:txBody>
                    <a:bodyPr/>
                    <a:lstStyle/>
                    <a:p>
                      <a:r>
                        <a:rPr lang="en-GB" sz="1400" b="1" dirty="0"/>
                        <a:t>Likely</a:t>
                      </a:r>
                    </a:p>
                    <a:p>
                      <a:r>
                        <a:rPr lang="en-GB" sz="1200" dirty="0"/>
                        <a:t>(50% ~ 90% chance)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Moderate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High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High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Extreme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Extreme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83">
                <a:tc>
                  <a:txBody>
                    <a:bodyPr/>
                    <a:lstStyle/>
                    <a:p>
                      <a:r>
                        <a:rPr lang="en-GB" sz="1400" b="1" dirty="0"/>
                        <a:t>Moderate</a:t>
                      </a:r>
                    </a:p>
                    <a:p>
                      <a:r>
                        <a:rPr lang="en-GB" sz="1200" dirty="0"/>
                        <a:t>(10% ~ 50% chance)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Low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Moderate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High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Extreme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Extreme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83">
                <a:tc>
                  <a:txBody>
                    <a:bodyPr/>
                    <a:lstStyle/>
                    <a:p>
                      <a:r>
                        <a:rPr lang="en-GB" sz="1400" b="1" dirty="0"/>
                        <a:t>Unlikely</a:t>
                      </a:r>
                    </a:p>
                    <a:p>
                      <a:r>
                        <a:rPr lang="en-GB" sz="1200" dirty="0"/>
                        <a:t>(3% ~ 10% chance)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Low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Low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Moderate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High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Extreme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883">
                <a:tc>
                  <a:txBody>
                    <a:bodyPr/>
                    <a:lstStyle/>
                    <a:p>
                      <a:r>
                        <a:rPr lang="en-GB" sz="1400" b="1" dirty="0"/>
                        <a:t>Rare</a:t>
                      </a:r>
                    </a:p>
                    <a:p>
                      <a:r>
                        <a:rPr lang="en-GB" sz="1200" dirty="0"/>
                        <a:t>(&lt;3% chance)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Low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Low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Moderate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High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High</a:t>
                      </a:r>
                    </a:p>
                  </a:txBody>
                  <a:tcPr marT="45716" marB="457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143414" y="849023"/>
            <a:ext cx="1947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3200" b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4205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823466" y="44450"/>
            <a:ext cx="8229600" cy="720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Risk Register </a:t>
            </a:r>
            <a:r>
              <a:rPr lang="en-GB" altLang="en-US" sz="4000" b="1" dirty="0" smtClean="0">
                <a:sym typeface="Symbol" panose="05050102010706020507" pitchFamily="18" charset="2"/>
              </a:rPr>
              <a:t></a:t>
            </a:r>
            <a:r>
              <a:rPr lang="en-GB" altLang="en-US" sz="4000" b="1" dirty="0" smtClean="0"/>
              <a:t> Example</a:t>
            </a:r>
          </a:p>
        </p:txBody>
      </p:sp>
      <p:graphicFrame>
        <p:nvGraphicFramePr>
          <p:cNvPr id="6" name="Content Placeholder 5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7236130"/>
              </p:ext>
            </p:extLst>
          </p:nvPr>
        </p:nvGraphicFramePr>
        <p:xfrm>
          <a:off x="1536129" y="1268413"/>
          <a:ext cx="9072562" cy="4137026"/>
        </p:xfrm>
        <a:graphic>
          <a:graphicData uri="http://schemas.openxmlformats.org/drawingml/2006/table">
            <a:tbl>
              <a:tblPr/>
              <a:tblGrid>
                <a:gridCol w="7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02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Risk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Consequence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Consequence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Remain in Situ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Place of Refuge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Crew Safety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Responder/Salvor  Safety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Public Safety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2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Pollution – Cargo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Pollution - Bunkers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High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Navigational Safety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………………..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2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………………..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EE7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90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0312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Management</a:t>
            </a:r>
          </a:p>
        </p:txBody>
      </p:sp>
      <p:graphicFrame>
        <p:nvGraphicFramePr>
          <p:cNvPr id="6" name="Content Placeholder 3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910057"/>
              </p:ext>
            </p:extLst>
          </p:nvPr>
        </p:nvGraphicFramePr>
        <p:xfrm>
          <a:off x="2103120" y="908050"/>
          <a:ext cx="8229600" cy="521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610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0195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Incident Command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29106" y="1160187"/>
            <a:ext cx="967968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/>
            <a:r>
              <a:rPr lang="en-GB" altLang="en-US" sz="2800" dirty="0" smtClean="0"/>
              <a:t>Let us discuss where salvage operations fit into IMS</a:t>
            </a:r>
          </a:p>
          <a:p>
            <a:pPr marL="457200" lvl="1" indent="-457200" algn="just"/>
            <a:endParaRPr lang="en-GB" altLang="en-US" sz="2800" dirty="0" smtClean="0"/>
          </a:p>
          <a:p>
            <a:pPr marL="457200" lvl="1" indent="-457200" algn="just"/>
            <a:r>
              <a:rPr lang="en-GB" altLang="en-US" sz="2800" dirty="0" smtClean="0"/>
              <a:t>Consider this:</a:t>
            </a:r>
          </a:p>
          <a:p>
            <a:pPr marL="742950" lvl="2" indent="-385763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If salvage operations are being conducted within the Incident Command then does participation within the Operations and Planning Functions seem appropriate?</a:t>
            </a:r>
          </a:p>
          <a:p>
            <a:pPr marL="742950" lvl="2" indent="-385763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If salvage operations are being conducted outside of the Incident Command then consider liaison into the Command Function and participation within the Planning 	Function</a:t>
            </a:r>
          </a:p>
          <a:p>
            <a:pPr marL="742950" lvl="2" indent="-385763" algn="just">
              <a:buFont typeface="Wingdings" panose="05000000000000000000" pitchFamily="2" charset="2"/>
              <a:buChar char="ü"/>
            </a:pPr>
            <a:r>
              <a:rPr lang="en-GB" altLang="en-US" dirty="0" smtClean="0"/>
              <a:t>Consider the Coordinated Command model</a:t>
            </a:r>
          </a:p>
          <a:p>
            <a:pPr marL="742950" lvl="2" indent="-342900" algn="just">
              <a:buFont typeface="Calibri" panose="020F0502020204030204" pitchFamily="34" charset="0"/>
              <a:buChar char="–"/>
            </a:pPr>
            <a:endParaRPr lang="en-GB" altLang="en-US" dirty="0" smtClean="0"/>
          </a:p>
          <a:p>
            <a:pPr marL="457200" lvl="1" indent="-457200" algn="just"/>
            <a:r>
              <a:rPr lang="en-GB" altLang="en-US" sz="2800" dirty="0" smtClean="0"/>
              <a:t>How will you integrate salvage operations?</a:t>
            </a:r>
          </a:p>
        </p:txBody>
      </p:sp>
    </p:spTree>
    <p:extLst>
      <p:ext uri="{BB962C8B-B14F-4D97-AF65-F5344CB8AC3E}">
        <p14:creationId xmlns:p14="http://schemas.microsoft.com/office/powerpoint/2010/main" val="24438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38595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59536" y="130175"/>
            <a:ext cx="104333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Boom Selection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73430" y="1160187"/>
            <a:ext cx="10433304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/>
              <a:t>Different types of boom are designed for specific operating environments and purposes: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Rapid deployment</a:t>
            </a:r>
          </a:p>
          <a:p>
            <a:pPr marL="987425" lvl="2" indent="-274638"/>
            <a:r>
              <a:rPr lang="en-GB" altLang="en-US" dirty="0" smtClean="0"/>
              <a:t>In ports, marinas, offshore installations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Calm and sheltered waters</a:t>
            </a:r>
          </a:p>
          <a:p>
            <a:pPr marL="987425" lvl="2" indent="-274638"/>
            <a:r>
              <a:rPr lang="en-GB" altLang="en-US" dirty="0" smtClean="0"/>
              <a:t>Ports, etc.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Shoreline sealing</a:t>
            </a:r>
          </a:p>
          <a:p>
            <a:pPr marL="987425" lvl="2" indent="-274638"/>
            <a:r>
              <a:rPr lang="en-GB" altLang="en-US" dirty="0" smtClean="0"/>
              <a:t>Tidal conditions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In situ burning</a:t>
            </a:r>
          </a:p>
          <a:p>
            <a:pPr lvl="1" indent="-420688">
              <a:buFont typeface="Wingdings" panose="05000000000000000000" pitchFamily="2" charset="2"/>
              <a:buChar char="ü"/>
            </a:pPr>
            <a:r>
              <a:rPr lang="en-GB" altLang="en-US" dirty="0" smtClean="0"/>
              <a:t>Open water</a:t>
            </a:r>
          </a:p>
        </p:txBody>
      </p:sp>
    </p:spTree>
    <p:extLst>
      <p:ext uri="{BB962C8B-B14F-4D97-AF65-F5344CB8AC3E}">
        <p14:creationId xmlns:p14="http://schemas.microsoft.com/office/powerpoint/2010/main" val="1653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41832" y="130175"/>
            <a:ext cx="103784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Boom Selection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941832" y="1160187"/>
            <a:ext cx="1037844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The selection of boom types and sizes will be dependent on: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The planned deployment purpose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The proposed location</a:t>
            </a:r>
          </a:p>
          <a:p>
            <a:pPr lvl="2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Calm water, low current, open water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The deployment platform</a:t>
            </a:r>
          </a:p>
          <a:p>
            <a:pPr>
              <a:defRPr/>
            </a:pPr>
            <a:r>
              <a:rPr lang="en-GB" altLang="en-US" dirty="0" smtClean="0">
                <a:ea typeface="ＭＳ Ｐゴシック" panose="020B0600070205080204" pitchFamily="34" charset="-128"/>
                <a:cs typeface="ＭＳ Ｐゴシック" charset="0"/>
              </a:rPr>
              <a:t>The following factors need to be considered: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The environmental conditions</a:t>
            </a:r>
          </a:p>
          <a:p>
            <a:pPr lvl="2"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Wind, waves, tide/current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GB" altLang="en-US" dirty="0" smtClean="0">
                <a:ea typeface="ＭＳ Ｐゴシック" panose="020B0600070205080204" pitchFamily="34" charset="-128"/>
              </a:rPr>
              <a:t>The buoyancy/weight ratio of the selected boom </a:t>
            </a:r>
          </a:p>
          <a:p>
            <a:pPr lvl="1">
              <a:defRPr/>
            </a:pPr>
            <a:endParaRPr lang="en-GB" altLang="en-US" dirty="0" smtClean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altLang="en-US" dirty="0">
              <a:ea typeface="ＭＳ Ｐゴシック" panose="020B0600070205080204" pitchFamily="34" charset="-128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6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1170432" y="130175"/>
            <a:ext cx="99486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Boom Types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1170432" y="1264666"/>
            <a:ext cx="994867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altLang="en-US" dirty="0" smtClean="0"/>
              <a:t>Many different types of booms but generally they fall into four main groups: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Curtain-type boom</a:t>
            </a:r>
          </a:p>
          <a:p>
            <a:pPr lvl="2" indent="-430213" algn="just">
              <a:lnSpc>
                <a:spcPct val="100000"/>
              </a:lnSpc>
            </a:pPr>
            <a:r>
              <a:rPr lang="en-GB" altLang="en-US" dirty="0" smtClean="0"/>
              <a:t>Generally have distinct buoyancy chambers and a skirt</a:t>
            </a:r>
          </a:p>
          <a:p>
            <a:pPr lvl="2" indent="-430213" algn="just">
              <a:lnSpc>
                <a:spcPct val="100000"/>
              </a:lnSpc>
            </a:pPr>
            <a:r>
              <a:rPr lang="en-GB" altLang="en-US" dirty="0" smtClean="0"/>
              <a:t>Include solid flotation, air-inflatable and self-inflatable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Fence boom</a:t>
            </a:r>
          </a:p>
          <a:p>
            <a:pPr lvl="2" indent="-430213" algn="just">
              <a:lnSpc>
                <a:spcPct val="100000"/>
              </a:lnSpc>
            </a:pPr>
            <a:r>
              <a:rPr lang="en-GB" altLang="en-US" dirty="0" smtClean="0"/>
              <a:t>Includes standard fence and external tension member booms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Shore-seal boom</a:t>
            </a:r>
          </a:p>
          <a:p>
            <a:pPr lvl="1" indent="-420688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GB" altLang="en-US" dirty="0" smtClean="0"/>
              <a:t>Fire-proof boom (refer to module on ISB)</a:t>
            </a:r>
          </a:p>
        </p:txBody>
      </p:sp>
    </p:spTree>
    <p:extLst>
      <p:ext uri="{BB962C8B-B14F-4D97-AF65-F5344CB8AC3E}">
        <p14:creationId xmlns:p14="http://schemas.microsoft.com/office/powerpoint/2010/main" val="1316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4078</Words>
  <Application>Microsoft Office PowerPoint</Application>
  <PresentationFormat>Widescreen</PresentationFormat>
  <Paragraphs>693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MS PGothic</vt:lpstr>
      <vt:lpstr>MS PGothic</vt:lpstr>
      <vt:lpstr>Arial</vt:lpstr>
      <vt:lpstr>Calibri</vt:lpstr>
      <vt:lpstr>inherit</vt:lpstr>
      <vt:lpstr>Symbol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186</cp:revision>
  <dcterms:created xsi:type="dcterms:W3CDTF">2024-09-27T05:40:49Z</dcterms:created>
  <dcterms:modified xsi:type="dcterms:W3CDTF">2025-05-05T11:32:20Z</dcterms:modified>
</cp:coreProperties>
</file>